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Lst>
  <p:sldIdLst>
    <p:sldId id="256" r:id="rId2"/>
    <p:sldId id="322" r:id="rId3"/>
    <p:sldId id="323" r:id="rId4"/>
    <p:sldId id="324" r:id="rId5"/>
    <p:sldId id="325" r:id="rId6"/>
    <p:sldId id="332" r:id="rId7"/>
    <p:sldId id="329" r:id="rId8"/>
    <p:sldId id="327" r:id="rId9"/>
    <p:sldId id="333" r:id="rId10"/>
    <p:sldId id="334" r:id="rId11"/>
    <p:sldId id="351" r:id="rId12"/>
    <p:sldId id="354" r:id="rId13"/>
    <p:sldId id="382" r:id="rId14"/>
    <p:sldId id="383" r:id="rId15"/>
    <p:sldId id="356" r:id="rId16"/>
    <p:sldId id="352" r:id="rId17"/>
    <p:sldId id="364" r:id="rId18"/>
    <p:sldId id="358" r:id="rId19"/>
    <p:sldId id="353" r:id="rId20"/>
    <p:sldId id="344" r:id="rId21"/>
    <p:sldId id="350" r:id="rId22"/>
    <p:sldId id="363" r:id="rId23"/>
    <p:sldId id="341" r:id="rId24"/>
    <p:sldId id="339" r:id="rId25"/>
    <p:sldId id="345" r:id="rId26"/>
    <p:sldId id="348" r:id="rId27"/>
    <p:sldId id="360" r:id="rId28"/>
    <p:sldId id="365" r:id="rId29"/>
    <p:sldId id="375" r:id="rId30"/>
    <p:sldId id="377" r:id="rId31"/>
    <p:sldId id="328" r:id="rId32"/>
    <p:sldId id="384" r:id="rId33"/>
    <p:sldId id="368" r:id="rId34"/>
    <p:sldId id="371" r:id="rId35"/>
    <p:sldId id="381" r:id="rId36"/>
  </p:sldIdLst>
  <p:sldSz cx="9144000" cy="6858000" type="screen4x3"/>
  <p:notesSz cx="6858000" cy="9144000"/>
  <p:defaultTextStyle>
    <a:defPPr>
      <a:defRPr lang="en-US"/>
    </a:defPPr>
    <a:lvl1pPr algn="l" rtl="0" fontAlgn="base">
      <a:spcBef>
        <a:spcPct val="0"/>
      </a:spcBef>
      <a:spcAft>
        <a:spcPct val="0"/>
      </a:spcAft>
      <a:defRPr sz="16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16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16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16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1600" kern="1200">
        <a:solidFill>
          <a:schemeClr val="tx1"/>
        </a:solidFill>
        <a:latin typeface="Tahoma" panose="020B0604030504040204" pitchFamily="34" charset="0"/>
        <a:ea typeface="+mn-ea"/>
        <a:cs typeface="+mn-cs"/>
      </a:defRPr>
    </a:lvl5pPr>
    <a:lvl6pPr marL="2286000" algn="l" defTabSz="914400" rtl="0" eaLnBrk="1" latinLnBrk="0" hangingPunct="1">
      <a:defRPr sz="1600" kern="1200">
        <a:solidFill>
          <a:schemeClr val="tx1"/>
        </a:solidFill>
        <a:latin typeface="Tahoma" panose="020B0604030504040204" pitchFamily="34" charset="0"/>
        <a:ea typeface="+mn-ea"/>
        <a:cs typeface="+mn-cs"/>
      </a:defRPr>
    </a:lvl6pPr>
    <a:lvl7pPr marL="2743200" algn="l" defTabSz="914400" rtl="0" eaLnBrk="1" latinLnBrk="0" hangingPunct="1">
      <a:defRPr sz="1600" kern="1200">
        <a:solidFill>
          <a:schemeClr val="tx1"/>
        </a:solidFill>
        <a:latin typeface="Tahoma" panose="020B0604030504040204" pitchFamily="34" charset="0"/>
        <a:ea typeface="+mn-ea"/>
        <a:cs typeface="+mn-cs"/>
      </a:defRPr>
    </a:lvl7pPr>
    <a:lvl8pPr marL="3200400" algn="l" defTabSz="914400" rtl="0" eaLnBrk="1" latinLnBrk="0" hangingPunct="1">
      <a:defRPr sz="1600" kern="1200">
        <a:solidFill>
          <a:schemeClr val="tx1"/>
        </a:solidFill>
        <a:latin typeface="Tahoma" panose="020B0604030504040204" pitchFamily="34" charset="0"/>
        <a:ea typeface="+mn-ea"/>
        <a:cs typeface="+mn-cs"/>
      </a:defRPr>
    </a:lvl8pPr>
    <a:lvl9pPr marL="3657600" algn="l" defTabSz="914400" rtl="0" eaLnBrk="1" latinLnBrk="0" hangingPunct="1">
      <a:defRPr sz="1600" kern="1200">
        <a:solidFill>
          <a:schemeClr val="tx1"/>
        </a:solidFill>
        <a:latin typeface="Tahoma" panose="020B060403050404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1F00"/>
    <a:srgbClr val="FFFFFF"/>
    <a:srgbClr val="F7EEE5"/>
    <a:srgbClr val="EAD5C0"/>
    <a:srgbClr val="FF6600"/>
    <a:srgbClr val="820000"/>
    <a:srgbClr val="3C3B1D"/>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E0446F-52DB-48B7-A4F5-66BB35DB3F38}" v="29" dt="2022-02-06T23:13:18.2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818" autoAdjust="0"/>
    <p:restoredTop sz="96183" autoAdjust="0"/>
  </p:normalViewPr>
  <p:slideViewPr>
    <p:cSldViewPr>
      <p:cViewPr varScale="1">
        <p:scale>
          <a:sx n="67" d="100"/>
          <a:sy n="67" d="100"/>
        </p:scale>
        <p:origin x="-540" y="-10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6.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033BB5C5-76F6-4734-BDA4-DEA7A75291FF}"/>
              </a:ext>
            </a:extLst>
          </p:cNvPr>
          <p:cNvGrpSpPr>
            <a:grpSpLocks/>
          </p:cNvGrpSpPr>
          <p:nvPr/>
        </p:nvGrpSpPr>
        <p:grpSpPr bwMode="auto">
          <a:xfrm>
            <a:off x="0" y="0"/>
            <a:ext cx="8458200" cy="5943600"/>
            <a:chOff x="0" y="0"/>
            <a:chExt cx="5328" cy="3744"/>
          </a:xfrm>
        </p:grpSpPr>
        <p:sp>
          <p:nvSpPr>
            <p:cNvPr id="5" name="Freeform 3">
              <a:extLst>
                <a:ext uri="{FF2B5EF4-FFF2-40B4-BE49-F238E27FC236}">
                  <a16:creationId xmlns:a16="http://schemas.microsoft.com/office/drawing/2014/main" id="{CA1FD811-B746-49A1-9414-8B3C433EFE6D}"/>
                </a:ext>
              </a:extLst>
            </p:cNvPr>
            <p:cNvSpPr>
              <a:spLocks/>
            </p:cNvSpPr>
            <p:nvPr/>
          </p:nvSpPr>
          <p:spPr bwMode="hidden">
            <a:xfrm>
              <a:off x="0" y="1440"/>
              <a:ext cx="5155" cy="2304"/>
            </a:xfrm>
            <a:custGeom>
              <a:avLst/>
              <a:gdLst/>
              <a:ahLst/>
              <a:cxnLst>
                <a:cxn ang="0">
                  <a:pos x="5154" y="1769"/>
                </a:cxn>
                <a:cxn ang="0">
                  <a:pos x="0" y="2304"/>
                </a:cxn>
                <a:cxn ang="0">
                  <a:pos x="0" y="1252"/>
                </a:cxn>
                <a:cxn ang="0">
                  <a:pos x="5155" y="0"/>
                </a:cxn>
                <a:cxn ang="0">
                  <a:pos x="5155" y="1416"/>
                </a:cxn>
                <a:cxn ang="0">
                  <a:pos x="5154" y="1769"/>
                </a:cxn>
              </a:cxnLst>
              <a:rect l="0" t="0" r="r" b="b"/>
              <a:pathLst>
                <a:path w="5155" h="2304">
                  <a:moveTo>
                    <a:pt x="5154" y="1769"/>
                  </a:moveTo>
                  <a:lnTo>
                    <a:pt x="0" y="2304"/>
                  </a:lnTo>
                  <a:lnTo>
                    <a:pt x="0" y="1252"/>
                  </a:lnTo>
                  <a:lnTo>
                    <a:pt x="5155" y="0"/>
                  </a:lnTo>
                  <a:lnTo>
                    <a:pt x="5155" y="1416"/>
                  </a:lnTo>
                  <a:lnTo>
                    <a:pt x="5154" y="1769"/>
                  </a:lnTo>
                  <a:close/>
                </a:path>
              </a:pathLst>
            </a:custGeom>
            <a:gradFill rotWithShape="1">
              <a:gsLst>
                <a:gs pos="0">
                  <a:schemeClr val="bg1">
                    <a:gamma/>
                    <a:shade val="84706"/>
                    <a:invGamma/>
                  </a:schemeClr>
                </a:gs>
                <a:gs pos="100000">
                  <a:schemeClr val="bg1"/>
                </a:gs>
              </a:gsLst>
              <a:lin ang="0" scaled="1"/>
            </a:gradFill>
            <a:ln w="9525">
              <a:noFill/>
              <a:round/>
              <a:headEnd/>
              <a:tailEnd/>
            </a:ln>
          </p:spPr>
          <p:txBody>
            <a:bodyPr/>
            <a:lstStyle/>
            <a:p>
              <a:pPr>
                <a:defRPr/>
              </a:pPr>
              <a:endParaRPr lang="ru-RU"/>
            </a:p>
          </p:txBody>
        </p:sp>
        <p:sp>
          <p:nvSpPr>
            <p:cNvPr id="6" name="Freeform 4">
              <a:extLst>
                <a:ext uri="{FF2B5EF4-FFF2-40B4-BE49-F238E27FC236}">
                  <a16:creationId xmlns:a16="http://schemas.microsoft.com/office/drawing/2014/main" id="{E9699169-0061-480E-9104-1F797046EEBF}"/>
                </a:ext>
              </a:extLst>
            </p:cNvPr>
            <p:cNvSpPr>
              <a:spLocks/>
            </p:cNvSpPr>
            <p:nvPr/>
          </p:nvSpPr>
          <p:spPr bwMode="hidden">
            <a:xfrm>
              <a:off x="0" y="0"/>
              <a:ext cx="5328" cy="3689"/>
            </a:xfrm>
            <a:custGeom>
              <a:avLst/>
              <a:gdLst/>
              <a:ahLst/>
              <a:cxnLst>
                <a:cxn ang="0">
                  <a:pos x="5311" y="3209"/>
                </a:cxn>
                <a:cxn ang="0">
                  <a:pos x="0" y="3689"/>
                </a:cxn>
                <a:cxn ang="0">
                  <a:pos x="0" y="9"/>
                </a:cxn>
                <a:cxn ang="0">
                  <a:pos x="5328" y="0"/>
                </a:cxn>
                <a:cxn ang="0">
                  <a:pos x="5311" y="3209"/>
                </a:cxn>
              </a:cxnLst>
              <a:rect l="0" t="0" r="r" b="b"/>
              <a:pathLst>
                <a:path w="5328" h="3689">
                  <a:moveTo>
                    <a:pt x="5311" y="3209"/>
                  </a:moveTo>
                  <a:lnTo>
                    <a:pt x="0" y="3689"/>
                  </a:lnTo>
                  <a:lnTo>
                    <a:pt x="0" y="9"/>
                  </a:lnTo>
                  <a:lnTo>
                    <a:pt x="5328" y="0"/>
                  </a:lnTo>
                  <a:lnTo>
                    <a:pt x="5311" y="3209"/>
                  </a:lnTo>
                  <a:close/>
                </a:path>
              </a:pathLst>
            </a:custGeom>
            <a:gradFill rotWithShape="1">
              <a:gsLst>
                <a:gs pos="0">
                  <a:schemeClr val="bg2"/>
                </a:gs>
                <a:gs pos="100000">
                  <a:schemeClr val="bg1"/>
                </a:gs>
              </a:gsLst>
              <a:lin ang="0" scaled="1"/>
            </a:gradFill>
            <a:ln w="9525">
              <a:noFill/>
              <a:round/>
              <a:headEnd/>
              <a:tailEnd/>
            </a:ln>
          </p:spPr>
          <p:txBody>
            <a:bodyPr/>
            <a:lstStyle/>
            <a:p>
              <a:pPr>
                <a:defRPr/>
              </a:pPr>
              <a:endParaRPr lang="ru-RU"/>
            </a:p>
          </p:txBody>
        </p:sp>
      </p:grpSp>
      <p:sp>
        <p:nvSpPr>
          <p:cNvPr id="31749" name="Rectangle 5"/>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r>
              <a:rPr lang="ru-RU"/>
              <a:t>Образец подзаголовка</a:t>
            </a:r>
          </a:p>
        </p:txBody>
      </p:sp>
      <p:sp>
        <p:nvSpPr>
          <p:cNvPr id="31753" name="Rectangle 9"/>
          <p:cNvSpPr>
            <a:spLocks noGrp="1" noChangeArrowheads="1"/>
          </p:cNvSpPr>
          <p:nvPr>
            <p:ph type="ctrTitle" sz="quarter"/>
          </p:nvPr>
        </p:nvSpPr>
        <p:spPr>
          <a:xfrm>
            <a:off x="685800" y="1768475"/>
            <a:ext cx="7772400" cy="1736725"/>
          </a:xfrm>
        </p:spPr>
        <p:txBody>
          <a:bodyPr anchor="b" anchorCtr="1"/>
          <a:lstStyle>
            <a:lvl1pPr>
              <a:defRPr sz="5400"/>
            </a:lvl1pPr>
          </a:lstStyle>
          <a:p>
            <a:r>
              <a:rPr lang="ru-RU"/>
              <a:t>Образец заголовка</a:t>
            </a:r>
          </a:p>
        </p:txBody>
      </p:sp>
      <p:sp>
        <p:nvSpPr>
          <p:cNvPr id="7" name="Rectangle 6">
            <a:extLst>
              <a:ext uri="{FF2B5EF4-FFF2-40B4-BE49-F238E27FC236}">
                <a16:creationId xmlns:a16="http://schemas.microsoft.com/office/drawing/2014/main" id="{29FDCB9F-5982-484B-B7A3-02108AB293D2}"/>
              </a:ext>
            </a:extLst>
          </p:cNvPr>
          <p:cNvSpPr>
            <a:spLocks noGrp="1" noChangeArrowheads="1"/>
          </p:cNvSpPr>
          <p:nvPr>
            <p:ph type="dt" sz="quarter" idx="10"/>
          </p:nvPr>
        </p:nvSpPr>
        <p:spPr/>
        <p:txBody>
          <a:bodyPr/>
          <a:lstStyle>
            <a:lvl1pPr>
              <a:defRPr/>
            </a:lvl1pPr>
          </a:lstStyle>
          <a:p>
            <a:pPr>
              <a:defRPr/>
            </a:pPr>
            <a:endParaRPr lang="ru-RU"/>
          </a:p>
        </p:txBody>
      </p:sp>
      <p:sp>
        <p:nvSpPr>
          <p:cNvPr id="8" name="Rectangle 7">
            <a:extLst>
              <a:ext uri="{FF2B5EF4-FFF2-40B4-BE49-F238E27FC236}">
                <a16:creationId xmlns:a16="http://schemas.microsoft.com/office/drawing/2014/main" id="{8719A84C-1605-43B5-9A01-A3838436E71A}"/>
              </a:ext>
            </a:extLst>
          </p:cNvPr>
          <p:cNvSpPr>
            <a:spLocks noGrp="1" noChangeArrowheads="1"/>
          </p:cNvSpPr>
          <p:nvPr>
            <p:ph type="ftr" sz="quarter" idx="11"/>
          </p:nvPr>
        </p:nvSpPr>
        <p:spPr/>
        <p:txBody>
          <a:bodyPr/>
          <a:lstStyle>
            <a:lvl1pPr>
              <a:defRPr/>
            </a:lvl1pPr>
          </a:lstStyle>
          <a:p>
            <a:pPr>
              <a:defRPr/>
            </a:pPr>
            <a:endParaRPr lang="ru-RU"/>
          </a:p>
        </p:txBody>
      </p:sp>
      <p:sp>
        <p:nvSpPr>
          <p:cNvPr id="9" name="Rectangle 8">
            <a:extLst>
              <a:ext uri="{FF2B5EF4-FFF2-40B4-BE49-F238E27FC236}">
                <a16:creationId xmlns:a16="http://schemas.microsoft.com/office/drawing/2014/main" id="{DD41056A-D1C8-44AE-A571-69A74F43433C}"/>
              </a:ext>
            </a:extLst>
          </p:cNvPr>
          <p:cNvSpPr>
            <a:spLocks noGrp="1" noChangeArrowheads="1"/>
          </p:cNvSpPr>
          <p:nvPr>
            <p:ph type="sldNum" sz="quarter" idx="12"/>
          </p:nvPr>
        </p:nvSpPr>
        <p:spPr/>
        <p:txBody>
          <a:bodyPr/>
          <a:lstStyle>
            <a:lvl1pPr>
              <a:defRPr/>
            </a:lvl1pPr>
          </a:lstStyle>
          <a:p>
            <a:fld id="{24A7A005-9CB5-42E2-95E6-74E70EF3BA74}" type="slidenum">
              <a:rPr lang="ru-RU" altLang="en-US"/>
              <a:pPr/>
              <a:t>‹#›</a:t>
            </a:fld>
            <a:endParaRPr lang="ru-RU" altLang="en-US"/>
          </a:p>
        </p:txBody>
      </p:sp>
    </p:spTree>
    <p:extLst>
      <p:ext uri="{BB962C8B-B14F-4D97-AF65-F5344CB8AC3E}">
        <p14:creationId xmlns:p14="http://schemas.microsoft.com/office/powerpoint/2010/main" val="375641385"/>
      </p:ext>
    </p:extLst>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7">
            <a:extLst>
              <a:ext uri="{FF2B5EF4-FFF2-40B4-BE49-F238E27FC236}">
                <a16:creationId xmlns:a16="http://schemas.microsoft.com/office/drawing/2014/main" id="{E54A9E1E-2217-4F4C-AE1A-F1B4A65E8DEF}"/>
              </a:ext>
            </a:extLst>
          </p:cNvPr>
          <p:cNvSpPr>
            <a:spLocks noGrp="1" noChangeArrowheads="1"/>
          </p:cNvSpPr>
          <p:nvPr>
            <p:ph type="dt" sz="half" idx="10"/>
          </p:nvPr>
        </p:nvSpPr>
        <p:spPr>
          <a:ln/>
        </p:spPr>
        <p:txBody>
          <a:bodyPr/>
          <a:lstStyle>
            <a:lvl1pPr>
              <a:defRPr/>
            </a:lvl1pPr>
          </a:lstStyle>
          <a:p>
            <a:pPr>
              <a:defRPr/>
            </a:pPr>
            <a:endParaRPr lang="ru-RU"/>
          </a:p>
        </p:txBody>
      </p:sp>
      <p:sp>
        <p:nvSpPr>
          <p:cNvPr id="5" name="Rectangle 8">
            <a:extLst>
              <a:ext uri="{FF2B5EF4-FFF2-40B4-BE49-F238E27FC236}">
                <a16:creationId xmlns:a16="http://schemas.microsoft.com/office/drawing/2014/main" id="{28741105-70BC-4596-B7B0-3A2496AACDDA}"/>
              </a:ext>
            </a:extLst>
          </p:cNvPr>
          <p:cNvSpPr>
            <a:spLocks noGrp="1" noChangeArrowheads="1"/>
          </p:cNvSpPr>
          <p:nvPr>
            <p:ph type="ftr" sz="quarter" idx="11"/>
          </p:nvPr>
        </p:nvSpPr>
        <p:spPr>
          <a:ln/>
        </p:spPr>
        <p:txBody>
          <a:bodyPr/>
          <a:lstStyle>
            <a:lvl1pPr>
              <a:defRPr/>
            </a:lvl1pPr>
          </a:lstStyle>
          <a:p>
            <a:pPr>
              <a:defRPr/>
            </a:pPr>
            <a:endParaRPr lang="ru-RU"/>
          </a:p>
        </p:txBody>
      </p:sp>
      <p:sp>
        <p:nvSpPr>
          <p:cNvPr id="6" name="Rectangle 9">
            <a:extLst>
              <a:ext uri="{FF2B5EF4-FFF2-40B4-BE49-F238E27FC236}">
                <a16:creationId xmlns:a16="http://schemas.microsoft.com/office/drawing/2014/main" id="{BBA9BEB8-0EBF-4EB2-91DD-48E90204E125}"/>
              </a:ext>
            </a:extLst>
          </p:cNvPr>
          <p:cNvSpPr>
            <a:spLocks noGrp="1" noChangeArrowheads="1"/>
          </p:cNvSpPr>
          <p:nvPr>
            <p:ph type="sldNum" sz="quarter" idx="12"/>
          </p:nvPr>
        </p:nvSpPr>
        <p:spPr>
          <a:ln/>
        </p:spPr>
        <p:txBody>
          <a:bodyPr/>
          <a:lstStyle>
            <a:lvl1pPr>
              <a:defRPr/>
            </a:lvl1pPr>
          </a:lstStyle>
          <a:p>
            <a:fld id="{42ECF6E0-6F52-463A-B8E2-D1A07C78BAD5}" type="slidenum">
              <a:rPr lang="ru-RU" altLang="en-US"/>
              <a:pPr/>
              <a:t>‹#›</a:t>
            </a:fld>
            <a:endParaRPr lang="ru-RU" altLang="en-US"/>
          </a:p>
        </p:txBody>
      </p:sp>
    </p:spTree>
    <p:extLst>
      <p:ext uri="{BB962C8B-B14F-4D97-AF65-F5344CB8AC3E}">
        <p14:creationId xmlns:p14="http://schemas.microsoft.com/office/powerpoint/2010/main" val="3528189664"/>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21362"/>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457200" y="274638"/>
            <a:ext cx="6019800" cy="5821362"/>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7">
            <a:extLst>
              <a:ext uri="{FF2B5EF4-FFF2-40B4-BE49-F238E27FC236}">
                <a16:creationId xmlns:a16="http://schemas.microsoft.com/office/drawing/2014/main" id="{FC386567-B1E9-417E-97DF-45DE353EB587}"/>
              </a:ext>
            </a:extLst>
          </p:cNvPr>
          <p:cNvSpPr>
            <a:spLocks noGrp="1" noChangeArrowheads="1"/>
          </p:cNvSpPr>
          <p:nvPr>
            <p:ph type="dt" sz="half" idx="10"/>
          </p:nvPr>
        </p:nvSpPr>
        <p:spPr>
          <a:ln/>
        </p:spPr>
        <p:txBody>
          <a:bodyPr/>
          <a:lstStyle>
            <a:lvl1pPr>
              <a:defRPr/>
            </a:lvl1pPr>
          </a:lstStyle>
          <a:p>
            <a:pPr>
              <a:defRPr/>
            </a:pPr>
            <a:endParaRPr lang="ru-RU"/>
          </a:p>
        </p:txBody>
      </p:sp>
      <p:sp>
        <p:nvSpPr>
          <p:cNvPr id="5" name="Rectangle 8">
            <a:extLst>
              <a:ext uri="{FF2B5EF4-FFF2-40B4-BE49-F238E27FC236}">
                <a16:creationId xmlns:a16="http://schemas.microsoft.com/office/drawing/2014/main" id="{B26E65E8-C42A-4740-95C1-114DB3226FFC}"/>
              </a:ext>
            </a:extLst>
          </p:cNvPr>
          <p:cNvSpPr>
            <a:spLocks noGrp="1" noChangeArrowheads="1"/>
          </p:cNvSpPr>
          <p:nvPr>
            <p:ph type="ftr" sz="quarter" idx="11"/>
          </p:nvPr>
        </p:nvSpPr>
        <p:spPr>
          <a:ln/>
        </p:spPr>
        <p:txBody>
          <a:bodyPr/>
          <a:lstStyle>
            <a:lvl1pPr>
              <a:defRPr/>
            </a:lvl1pPr>
          </a:lstStyle>
          <a:p>
            <a:pPr>
              <a:defRPr/>
            </a:pPr>
            <a:endParaRPr lang="ru-RU"/>
          </a:p>
        </p:txBody>
      </p:sp>
      <p:sp>
        <p:nvSpPr>
          <p:cNvPr id="6" name="Rectangle 9">
            <a:extLst>
              <a:ext uri="{FF2B5EF4-FFF2-40B4-BE49-F238E27FC236}">
                <a16:creationId xmlns:a16="http://schemas.microsoft.com/office/drawing/2014/main" id="{E5E90069-E135-4FC3-98E1-076EC14C487D}"/>
              </a:ext>
            </a:extLst>
          </p:cNvPr>
          <p:cNvSpPr>
            <a:spLocks noGrp="1" noChangeArrowheads="1"/>
          </p:cNvSpPr>
          <p:nvPr>
            <p:ph type="sldNum" sz="quarter" idx="12"/>
          </p:nvPr>
        </p:nvSpPr>
        <p:spPr>
          <a:ln/>
        </p:spPr>
        <p:txBody>
          <a:bodyPr/>
          <a:lstStyle>
            <a:lvl1pPr>
              <a:defRPr/>
            </a:lvl1pPr>
          </a:lstStyle>
          <a:p>
            <a:fld id="{ABA895D6-A7EF-4F57-B773-FB987E09CA0F}" type="slidenum">
              <a:rPr lang="ru-RU" altLang="en-US"/>
              <a:pPr/>
              <a:t>‹#›</a:t>
            </a:fld>
            <a:endParaRPr lang="ru-RU" altLang="en-US"/>
          </a:p>
        </p:txBody>
      </p:sp>
    </p:spTree>
    <p:extLst>
      <p:ext uri="{BB962C8B-B14F-4D97-AF65-F5344CB8AC3E}">
        <p14:creationId xmlns:p14="http://schemas.microsoft.com/office/powerpoint/2010/main" val="2264735678"/>
      </p:ext>
    </p:extLst>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Заголовок, 1 большой объект и 2 маленьких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p>
            <a:r>
              <a:rPr lang="ru-RU"/>
              <a:t>Образец заголовка</a:t>
            </a:r>
          </a:p>
        </p:txBody>
      </p:sp>
      <p:sp>
        <p:nvSpPr>
          <p:cNvPr id="3" name="Содержимое 2"/>
          <p:cNvSpPr>
            <a:spLocks noGrp="1"/>
          </p:cNvSpPr>
          <p:nvPr>
            <p:ph sz="half" idx="1"/>
          </p:nvPr>
        </p:nvSpPr>
        <p:spPr>
          <a:xfrm>
            <a:off x="457200" y="1600200"/>
            <a:ext cx="4038600" cy="44958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quarter" idx="2"/>
          </p:nvPr>
        </p:nvSpPr>
        <p:spPr>
          <a:xfrm>
            <a:off x="4648200" y="1600200"/>
            <a:ext cx="4038600" cy="21717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Содержимое 4"/>
          <p:cNvSpPr>
            <a:spLocks noGrp="1"/>
          </p:cNvSpPr>
          <p:nvPr>
            <p:ph sz="quarter" idx="3"/>
          </p:nvPr>
        </p:nvSpPr>
        <p:spPr>
          <a:xfrm>
            <a:off x="4648200" y="3924300"/>
            <a:ext cx="4038600" cy="21717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Rectangle 7">
            <a:extLst>
              <a:ext uri="{FF2B5EF4-FFF2-40B4-BE49-F238E27FC236}">
                <a16:creationId xmlns:a16="http://schemas.microsoft.com/office/drawing/2014/main" id="{4DFA1DC4-26E5-440A-B78D-5AE6C1B4B76E}"/>
              </a:ext>
            </a:extLst>
          </p:cNvPr>
          <p:cNvSpPr>
            <a:spLocks noGrp="1" noChangeArrowheads="1"/>
          </p:cNvSpPr>
          <p:nvPr>
            <p:ph type="dt" sz="half" idx="10"/>
          </p:nvPr>
        </p:nvSpPr>
        <p:spPr>
          <a:ln/>
        </p:spPr>
        <p:txBody>
          <a:bodyPr/>
          <a:lstStyle>
            <a:lvl1pPr>
              <a:defRPr/>
            </a:lvl1pPr>
          </a:lstStyle>
          <a:p>
            <a:pPr>
              <a:defRPr/>
            </a:pPr>
            <a:endParaRPr lang="ru-RU"/>
          </a:p>
        </p:txBody>
      </p:sp>
      <p:sp>
        <p:nvSpPr>
          <p:cNvPr id="7" name="Rectangle 8">
            <a:extLst>
              <a:ext uri="{FF2B5EF4-FFF2-40B4-BE49-F238E27FC236}">
                <a16:creationId xmlns:a16="http://schemas.microsoft.com/office/drawing/2014/main" id="{87CCBEC9-4A5D-4B72-998A-51B9B2A666B8}"/>
              </a:ext>
            </a:extLst>
          </p:cNvPr>
          <p:cNvSpPr>
            <a:spLocks noGrp="1" noChangeArrowheads="1"/>
          </p:cNvSpPr>
          <p:nvPr>
            <p:ph type="ftr" sz="quarter" idx="11"/>
          </p:nvPr>
        </p:nvSpPr>
        <p:spPr>
          <a:ln/>
        </p:spPr>
        <p:txBody>
          <a:bodyPr/>
          <a:lstStyle>
            <a:lvl1pPr>
              <a:defRPr/>
            </a:lvl1pPr>
          </a:lstStyle>
          <a:p>
            <a:pPr>
              <a:defRPr/>
            </a:pPr>
            <a:endParaRPr lang="ru-RU"/>
          </a:p>
        </p:txBody>
      </p:sp>
      <p:sp>
        <p:nvSpPr>
          <p:cNvPr id="8" name="Rectangle 9">
            <a:extLst>
              <a:ext uri="{FF2B5EF4-FFF2-40B4-BE49-F238E27FC236}">
                <a16:creationId xmlns:a16="http://schemas.microsoft.com/office/drawing/2014/main" id="{3DFBB63B-FC3A-45BC-B590-AE6144757C2A}"/>
              </a:ext>
            </a:extLst>
          </p:cNvPr>
          <p:cNvSpPr>
            <a:spLocks noGrp="1" noChangeArrowheads="1"/>
          </p:cNvSpPr>
          <p:nvPr>
            <p:ph type="sldNum" sz="quarter" idx="12"/>
          </p:nvPr>
        </p:nvSpPr>
        <p:spPr>
          <a:ln/>
        </p:spPr>
        <p:txBody>
          <a:bodyPr/>
          <a:lstStyle>
            <a:lvl1pPr>
              <a:defRPr/>
            </a:lvl1pPr>
          </a:lstStyle>
          <a:p>
            <a:fld id="{513236B6-3B9D-40D1-A0DC-74FF4F8E4AB6}" type="slidenum">
              <a:rPr lang="ru-RU" altLang="en-US"/>
              <a:pPr/>
              <a:t>‹#›</a:t>
            </a:fld>
            <a:endParaRPr lang="ru-RU" altLang="en-US"/>
          </a:p>
        </p:txBody>
      </p:sp>
    </p:spTree>
    <p:extLst>
      <p:ext uri="{BB962C8B-B14F-4D97-AF65-F5344CB8AC3E}">
        <p14:creationId xmlns:p14="http://schemas.microsoft.com/office/powerpoint/2010/main" val="3173236367"/>
      </p:ext>
    </p:extLst>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Заголовок, текст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44475"/>
            <a:ext cx="8385175" cy="1431925"/>
          </a:xfrm>
        </p:spPr>
        <p:txBody>
          <a:bodyPr/>
          <a:lstStyle/>
          <a:p>
            <a:r>
              <a:rPr lang="ru-RU"/>
              <a:t>Образец заголовка</a:t>
            </a:r>
          </a:p>
        </p:txBody>
      </p:sp>
      <p:sp>
        <p:nvSpPr>
          <p:cNvPr id="3" name="Текст 2"/>
          <p:cNvSpPr>
            <a:spLocks noGrp="1"/>
          </p:cNvSpPr>
          <p:nvPr>
            <p:ph type="body" sz="half" idx="1"/>
          </p:nvPr>
        </p:nvSpPr>
        <p:spPr>
          <a:xfrm>
            <a:off x="838200" y="1905000"/>
            <a:ext cx="3927475" cy="41910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4918075" y="1905000"/>
            <a:ext cx="3927475" cy="41910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Rectangle 11">
            <a:extLst>
              <a:ext uri="{FF2B5EF4-FFF2-40B4-BE49-F238E27FC236}">
                <a16:creationId xmlns:a16="http://schemas.microsoft.com/office/drawing/2014/main" id="{7DB92B74-A96D-427E-ABB0-B88B762F625C}"/>
              </a:ext>
            </a:extLst>
          </p:cNvPr>
          <p:cNvSpPr>
            <a:spLocks noGrp="1" noChangeArrowheads="1"/>
          </p:cNvSpPr>
          <p:nvPr>
            <p:ph type="dt" sz="half" idx="10"/>
          </p:nvPr>
        </p:nvSpPr>
        <p:spPr/>
        <p:txBody>
          <a:bodyPr/>
          <a:lstStyle>
            <a:lvl1pPr>
              <a:defRPr/>
            </a:lvl1pPr>
          </a:lstStyle>
          <a:p>
            <a:pPr>
              <a:defRPr/>
            </a:pPr>
            <a:endParaRPr lang="ru-RU"/>
          </a:p>
        </p:txBody>
      </p:sp>
      <p:sp>
        <p:nvSpPr>
          <p:cNvPr id="6" name="Rectangle 12">
            <a:extLst>
              <a:ext uri="{FF2B5EF4-FFF2-40B4-BE49-F238E27FC236}">
                <a16:creationId xmlns:a16="http://schemas.microsoft.com/office/drawing/2014/main" id="{435E70E4-ACAB-4FCB-BE64-D2C9C7EEFA78}"/>
              </a:ext>
            </a:extLst>
          </p:cNvPr>
          <p:cNvSpPr>
            <a:spLocks noGrp="1" noChangeArrowheads="1"/>
          </p:cNvSpPr>
          <p:nvPr>
            <p:ph type="ftr" sz="quarter" idx="11"/>
          </p:nvPr>
        </p:nvSpPr>
        <p:spPr/>
        <p:txBody>
          <a:bodyPr/>
          <a:lstStyle>
            <a:lvl1pPr>
              <a:defRPr/>
            </a:lvl1pPr>
          </a:lstStyle>
          <a:p>
            <a:pPr>
              <a:defRPr/>
            </a:pPr>
            <a:endParaRPr lang="ru-RU"/>
          </a:p>
        </p:txBody>
      </p:sp>
      <p:sp>
        <p:nvSpPr>
          <p:cNvPr id="7" name="Rectangle 13">
            <a:extLst>
              <a:ext uri="{FF2B5EF4-FFF2-40B4-BE49-F238E27FC236}">
                <a16:creationId xmlns:a16="http://schemas.microsoft.com/office/drawing/2014/main" id="{668F9578-C70D-4B8E-92F2-958362FC43EE}"/>
              </a:ext>
            </a:extLst>
          </p:cNvPr>
          <p:cNvSpPr>
            <a:spLocks noGrp="1" noChangeArrowheads="1"/>
          </p:cNvSpPr>
          <p:nvPr>
            <p:ph type="sldNum" sz="quarter" idx="12"/>
          </p:nvPr>
        </p:nvSpPr>
        <p:spPr/>
        <p:txBody>
          <a:bodyPr/>
          <a:lstStyle>
            <a:lvl1pPr>
              <a:defRPr/>
            </a:lvl1pPr>
          </a:lstStyle>
          <a:p>
            <a:fld id="{6250BC4A-37FC-4F95-99AE-CE83510ECB47}" type="slidenum">
              <a:rPr lang="ru-RU" altLang="en-US"/>
              <a:pPr/>
              <a:t>‹#›</a:t>
            </a:fld>
            <a:endParaRPr lang="ru-RU" altLang="en-US"/>
          </a:p>
        </p:txBody>
      </p:sp>
    </p:spTree>
    <p:extLst>
      <p:ext uri="{BB962C8B-B14F-4D97-AF65-F5344CB8AC3E}">
        <p14:creationId xmlns:p14="http://schemas.microsoft.com/office/powerpoint/2010/main" val="313090003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7">
            <a:extLst>
              <a:ext uri="{FF2B5EF4-FFF2-40B4-BE49-F238E27FC236}">
                <a16:creationId xmlns:a16="http://schemas.microsoft.com/office/drawing/2014/main" id="{68AF7A9B-C087-4440-A9CC-B71D72F8C959}"/>
              </a:ext>
            </a:extLst>
          </p:cNvPr>
          <p:cNvSpPr>
            <a:spLocks noGrp="1" noChangeArrowheads="1"/>
          </p:cNvSpPr>
          <p:nvPr>
            <p:ph type="dt" sz="half" idx="10"/>
          </p:nvPr>
        </p:nvSpPr>
        <p:spPr>
          <a:ln/>
        </p:spPr>
        <p:txBody>
          <a:bodyPr/>
          <a:lstStyle>
            <a:lvl1pPr>
              <a:defRPr/>
            </a:lvl1pPr>
          </a:lstStyle>
          <a:p>
            <a:pPr>
              <a:defRPr/>
            </a:pPr>
            <a:endParaRPr lang="ru-RU"/>
          </a:p>
        </p:txBody>
      </p:sp>
      <p:sp>
        <p:nvSpPr>
          <p:cNvPr id="5" name="Rectangle 8">
            <a:extLst>
              <a:ext uri="{FF2B5EF4-FFF2-40B4-BE49-F238E27FC236}">
                <a16:creationId xmlns:a16="http://schemas.microsoft.com/office/drawing/2014/main" id="{B9D95C94-700D-4FC5-B5BA-180CFEE9C79B}"/>
              </a:ext>
            </a:extLst>
          </p:cNvPr>
          <p:cNvSpPr>
            <a:spLocks noGrp="1" noChangeArrowheads="1"/>
          </p:cNvSpPr>
          <p:nvPr>
            <p:ph type="ftr" sz="quarter" idx="11"/>
          </p:nvPr>
        </p:nvSpPr>
        <p:spPr>
          <a:ln/>
        </p:spPr>
        <p:txBody>
          <a:bodyPr/>
          <a:lstStyle>
            <a:lvl1pPr>
              <a:defRPr/>
            </a:lvl1pPr>
          </a:lstStyle>
          <a:p>
            <a:pPr>
              <a:defRPr/>
            </a:pPr>
            <a:endParaRPr lang="ru-RU"/>
          </a:p>
        </p:txBody>
      </p:sp>
      <p:sp>
        <p:nvSpPr>
          <p:cNvPr id="6" name="Rectangle 9">
            <a:extLst>
              <a:ext uri="{FF2B5EF4-FFF2-40B4-BE49-F238E27FC236}">
                <a16:creationId xmlns:a16="http://schemas.microsoft.com/office/drawing/2014/main" id="{F1C5AC7A-ED22-451F-8F40-078B89E36CAE}"/>
              </a:ext>
            </a:extLst>
          </p:cNvPr>
          <p:cNvSpPr>
            <a:spLocks noGrp="1" noChangeArrowheads="1"/>
          </p:cNvSpPr>
          <p:nvPr>
            <p:ph type="sldNum" sz="quarter" idx="12"/>
          </p:nvPr>
        </p:nvSpPr>
        <p:spPr>
          <a:ln/>
        </p:spPr>
        <p:txBody>
          <a:bodyPr/>
          <a:lstStyle>
            <a:lvl1pPr>
              <a:defRPr/>
            </a:lvl1pPr>
          </a:lstStyle>
          <a:p>
            <a:fld id="{72991DD6-0B82-41EE-8131-8B70C8CEEB08}" type="slidenum">
              <a:rPr lang="ru-RU" altLang="en-US"/>
              <a:pPr/>
              <a:t>‹#›</a:t>
            </a:fld>
            <a:endParaRPr lang="ru-RU" altLang="en-US"/>
          </a:p>
        </p:txBody>
      </p:sp>
    </p:spTree>
    <p:extLst>
      <p:ext uri="{BB962C8B-B14F-4D97-AF65-F5344CB8AC3E}">
        <p14:creationId xmlns:p14="http://schemas.microsoft.com/office/powerpoint/2010/main" val="2371086647"/>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
        <p:nvSpPr>
          <p:cNvPr id="4" name="Rectangle 7">
            <a:extLst>
              <a:ext uri="{FF2B5EF4-FFF2-40B4-BE49-F238E27FC236}">
                <a16:creationId xmlns:a16="http://schemas.microsoft.com/office/drawing/2014/main" id="{1E0EE581-AACD-420A-9335-EA44B97CC0AA}"/>
              </a:ext>
            </a:extLst>
          </p:cNvPr>
          <p:cNvSpPr>
            <a:spLocks noGrp="1" noChangeArrowheads="1"/>
          </p:cNvSpPr>
          <p:nvPr>
            <p:ph type="dt" sz="half" idx="10"/>
          </p:nvPr>
        </p:nvSpPr>
        <p:spPr>
          <a:ln/>
        </p:spPr>
        <p:txBody>
          <a:bodyPr/>
          <a:lstStyle>
            <a:lvl1pPr>
              <a:defRPr/>
            </a:lvl1pPr>
          </a:lstStyle>
          <a:p>
            <a:pPr>
              <a:defRPr/>
            </a:pPr>
            <a:endParaRPr lang="ru-RU"/>
          </a:p>
        </p:txBody>
      </p:sp>
      <p:sp>
        <p:nvSpPr>
          <p:cNvPr id="5" name="Rectangle 8">
            <a:extLst>
              <a:ext uri="{FF2B5EF4-FFF2-40B4-BE49-F238E27FC236}">
                <a16:creationId xmlns:a16="http://schemas.microsoft.com/office/drawing/2014/main" id="{CE78F7EB-61E1-4C02-B6C4-9912C4253E9A}"/>
              </a:ext>
            </a:extLst>
          </p:cNvPr>
          <p:cNvSpPr>
            <a:spLocks noGrp="1" noChangeArrowheads="1"/>
          </p:cNvSpPr>
          <p:nvPr>
            <p:ph type="ftr" sz="quarter" idx="11"/>
          </p:nvPr>
        </p:nvSpPr>
        <p:spPr>
          <a:ln/>
        </p:spPr>
        <p:txBody>
          <a:bodyPr/>
          <a:lstStyle>
            <a:lvl1pPr>
              <a:defRPr/>
            </a:lvl1pPr>
          </a:lstStyle>
          <a:p>
            <a:pPr>
              <a:defRPr/>
            </a:pPr>
            <a:endParaRPr lang="ru-RU"/>
          </a:p>
        </p:txBody>
      </p:sp>
      <p:sp>
        <p:nvSpPr>
          <p:cNvPr id="6" name="Rectangle 9">
            <a:extLst>
              <a:ext uri="{FF2B5EF4-FFF2-40B4-BE49-F238E27FC236}">
                <a16:creationId xmlns:a16="http://schemas.microsoft.com/office/drawing/2014/main" id="{28141C42-10A5-4C7C-AF39-FB2FD05C1020}"/>
              </a:ext>
            </a:extLst>
          </p:cNvPr>
          <p:cNvSpPr>
            <a:spLocks noGrp="1" noChangeArrowheads="1"/>
          </p:cNvSpPr>
          <p:nvPr>
            <p:ph type="sldNum" sz="quarter" idx="12"/>
          </p:nvPr>
        </p:nvSpPr>
        <p:spPr>
          <a:ln/>
        </p:spPr>
        <p:txBody>
          <a:bodyPr/>
          <a:lstStyle>
            <a:lvl1pPr>
              <a:defRPr/>
            </a:lvl1pPr>
          </a:lstStyle>
          <a:p>
            <a:fld id="{86964019-DC6A-489E-8D22-FDDE5492E9ED}" type="slidenum">
              <a:rPr lang="ru-RU" altLang="en-US"/>
              <a:pPr/>
              <a:t>‹#›</a:t>
            </a:fld>
            <a:endParaRPr lang="ru-RU" altLang="en-US"/>
          </a:p>
        </p:txBody>
      </p:sp>
    </p:spTree>
    <p:extLst>
      <p:ext uri="{BB962C8B-B14F-4D97-AF65-F5344CB8AC3E}">
        <p14:creationId xmlns:p14="http://schemas.microsoft.com/office/powerpoint/2010/main" val="4160183334"/>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457200" y="16002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4648200" y="16002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Rectangle 7">
            <a:extLst>
              <a:ext uri="{FF2B5EF4-FFF2-40B4-BE49-F238E27FC236}">
                <a16:creationId xmlns:a16="http://schemas.microsoft.com/office/drawing/2014/main" id="{E0305B8D-6934-4A0B-8B6A-D19AD25C3681}"/>
              </a:ext>
            </a:extLst>
          </p:cNvPr>
          <p:cNvSpPr>
            <a:spLocks noGrp="1" noChangeArrowheads="1"/>
          </p:cNvSpPr>
          <p:nvPr>
            <p:ph type="dt" sz="half" idx="10"/>
          </p:nvPr>
        </p:nvSpPr>
        <p:spPr>
          <a:ln/>
        </p:spPr>
        <p:txBody>
          <a:bodyPr/>
          <a:lstStyle>
            <a:lvl1pPr>
              <a:defRPr/>
            </a:lvl1pPr>
          </a:lstStyle>
          <a:p>
            <a:pPr>
              <a:defRPr/>
            </a:pPr>
            <a:endParaRPr lang="ru-RU"/>
          </a:p>
        </p:txBody>
      </p:sp>
      <p:sp>
        <p:nvSpPr>
          <p:cNvPr id="6" name="Rectangle 8">
            <a:extLst>
              <a:ext uri="{FF2B5EF4-FFF2-40B4-BE49-F238E27FC236}">
                <a16:creationId xmlns:a16="http://schemas.microsoft.com/office/drawing/2014/main" id="{71DC8D8A-FD1B-443B-9E09-682D286F9273}"/>
              </a:ext>
            </a:extLst>
          </p:cNvPr>
          <p:cNvSpPr>
            <a:spLocks noGrp="1" noChangeArrowheads="1"/>
          </p:cNvSpPr>
          <p:nvPr>
            <p:ph type="ftr" sz="quarter" idx="11"/>
          </p:nvPr>
        </p:nvSpPr>
        <p:spPr>
          <a:ln/>
        </p:spPr>
        <p:txBody>
          <a:bodyPr/>
          <a:lstStyle>
            <a:lvl1pPr>
              <a:defRPr/>
            </a:lvl1pPr>
          </a:lstStyle>
          <a:p>
            <a:pPr>
              <a:defRPr/>
            </a:pPr>
            <a:endParaRPr lang="ru-RU"/>
          </a:p>
        </p:txBody>
      </p:sp>
      <p:sp>
        <p:nvSpPr>
          <p:cNvPr id="7" name="Rectangle 9">
            <a:extLst>
              <a:ext uri="{FF2B5EF4-FFF2-40B4-BE49-F238E27FC236}">
                <a16:creationId xmlns:a16="http://schemas.microsoft.com/office/drawing/2014/main" id="{CFA1415C-9A75-49E8-AC7E-189D27AA30B5}"/>
              </a:ext>
            </a:extLst>
          </p:cNvPr>
          <p:cNvSpPr>
            <a:spLocks noGrp="1" noChangeArrowheads="1"/>
          </p:cNvSpPr>
          <p:nvPr>
            <p:ph type="sldNum" sz="quarter" idx="12"/>
          </p:nvPr>
        </p:nvSpPr>
        <p:spPr>
          <a:ln/>
        </p:spPr>
        <p:txBody>
          <a:bodyPr/>
          <a:lstStyle>
            <a:lvl1pPr>
              <a:defRPr/>
            </a:lvl1pPr>
          </a:lstStyle>
          <a:p>
            <a:fld id="{EAA34C4E-C909-4354-B566-E1967290FB80}" type="slidenum">
              <a:rPr lang="ru-RU" altLang="en-US"/>
              <a:pPr/>
              <a:t>‹#›</a:t>
            </a:fld>
            <a:endParaRPr lang="ru-RU" altLang="en-US"/>
          </a:p>
        </p:txBody>
      </p:sp>
    </p:spTree>
    <p:extLst>
      <p:ext uri="{BB962C8B-B14F-4D97-AF65-F5344CB8AC3E}">
        <p14:creationId xmlns:p14="http://schemas.microsoft.com/office/powerpoint/2010/main" val="2949906979"/>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Rectangle 7">
            <a:extLst>
              <a:ext uri="{FF2B5EF4-FFF2-40B4-BE49-F238E27FC236}">
                <a16:creationId xmlns:a16="http://schemas.microsoft.com/office/drawing/2014/main" id="{987FC817-B35E-4B32-95F7-F60ACC70CF1D}"/>
              </a:ext>
            </a:extLst>
          </p:cNvPr>
          <p:cNvSpPr>
            <a:spLocks noGrp="1" noChangeArrowheads="1"/>
          </p:cNvSpPr>
          <p:nvPr>
            <p:ph type="dt" sz="half" idx="10"/>
          </p:nvPr>
        </p:nvSpPr>
        <p:spPr>
          <a:ln/>
        </p:spPr>
        <p:txBody>
          <a:bodyPr/>
          <a:lstStyle>
            <a:lvl1pPr>
              <a:defRPr/>
            </a:lvl1pPr>
          </a:lstStyle>
          <a:p>
            <a:pPr>
              <a:defRPr/>
            </a:pPr>
            <a:endParaRPr lang="ru-RU"/>
          </a:p>
        </p:txBody>
      </p:sp>
      <p:sp>
        <p:nvSpPr>
          <p:cNvPr id="8" name="Rectangle 8">
            <a:extLst>
              <a:ext uri="{FF2B5EF4-FFF2-40B4-BE49-F238E27FC236}">
                <a16:creationId xmlns:a16="http://schemas.microsoft.com/office/drawing/2014/main" id="{9199052F-5FD2-4DCB-B9E1-BEA9A0AFC68C}"/>
              </a:ext>
            </a:extLst>
          </p:cNvPr>
          <p:cNvSpPr>
            <a:spLocks noGrp="1" noChangeArrowheads="1"/>
          </p:cNvSpPr>
          <p:nvPr>
            <p:ph type="ftr" sz="quarter" idx="11"/>
          </p:nvPr>
        </p:nvSpPr>
        <p:spPr>
          <a:ln/>
        </p:spPr>
        <p:txBody>
          <a:bodyPr/>
          <a:lstStyle>
            <a:lvl1pPr>
              <a:defRPr/>
            </a:lvl1pPr>
          </a:lstStyle>
          <a:p>
            <a:pPr>
              <a:defRPr/>
            </a:pPr>
            <a:endParaRPr lang="ru-RU"/>
          </a:p>
        </p:txBody>
      </p:sp>
      <p:sp>
        <p:nvSpPr>
          <p:cNvPr id="9" name="Rectangle 9">
            <a:extLst>
              <a:ext uri="{FF2B5EF4-FFF2-40B4-BE49-F238E27FC236}">
                <a16:creationId xmlns:a16="http://schemas.microsoft.com/office/drawing/2014/main" id="{D5297EFE-27B2-40B9-BA68-F661480D2CDB}"/>
              </a:ext>
            </a:extLst>
          </p:cNvPr>
          <p:cNvSpPr>
            <a:spLocks noGrp="1" noChangeArrowheads="1"/>
          </p:cNvSpPr>
          <p:nvPr>
            <p:ph type="sldNum" sz="quarter" idx="12"/>
          </p:nvPr>
        </p:nvSpPr>
        <p:spPr>
          <a:ln/>
        </p:spPr>
        <p:txBody>
          <a:bodyPr/>
          <a:lstStyle>
            <a:lvl1pPr>
              <a:defRPr/>
            </a:lvl1pPr>
          </a:lstStyle>
          <a:p>
            <a:fld id="{67848563-1BE7-4BA1-B931-A3789CB4260E}" type="slidenum">
              <a:rPr lang="ru-RU" altLang="en-US"/>
              <a:pPr/>
              <a:t>‹#›</a:t>
            </a:fld>
            <a:endParaRPr lang="ru-RU" altLang="en-US"/>
          </a:p>
        </p:txBody>
      </p:sp>
    </p:spTree>
    <p:extLst>
      <p:ext uri="{BB962C8B-B14F-4D97-AF65-F5344CB8AC3E}">
        <p14:creationId xmlns:p14="http://schemas.microsoft.com/office/powerpoint/2010/main" val="264981308"/>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Rectangle 7">
            <a:extLst>
              <a:ext uri="{FF2B5EF4-FFF2-40B4-BE49-F238E27FC236}">
                <a16:creationId xmlns:a16="http://schemas.microsoft.com/office/drawing/2014/main" id="{E8E84FB8-37C8-4383-870B-7B1F5D844B88}"/>
              </a:ext>
            </a:extLst>
          </p:cNvPr>
          <p:cNvSpPr>
            <a:spLocks noGrp="1" noChangeArrowheads="1"/>
          </p:cNvSpPr>
          <p:nvPr>
            <p:ph type="dt" sz="half" idx="10"/>
          </p:nvPr>
        </p:nvSpPr>
        <p:spPr>
          <a:ln/>
        </p:spPr>
        <p:txBody>
          <a:bodyPr/>
          <a:lstStyle>
            <a:lvl1pPr>
              <a:defRPr/>
            </a:lvl1pPr>
          </a:lstStyle>
          <a:p>
            <a:pPr>
              <a:defRPr/>
            </a:pPr>
            <a:endParaRPr lang="ru-RU"/>
          </a:p>
        </p:txBody>
      </p:sp>
      <p:sp>
        <p:nvSpPr>
          <p:cNvPr id="4" name="Rectangle 8">
            <a:extLst>
              <a:ext uri="{FF2B5EF4-FFF2-40B4-BE49-F238E27FC236}">
                <a16:creationId xmlns:a16="http://schemas.microsoft.com/office/drawing/2014/main" id="{20FBC1E9-17A7-4852-86D7-E8BB50A5D513}"/>
              </a:ext>
            </a:extLst>
          </p:cNvPr>
          <p:cNvSpPr>
            <a:spLocks noGrp="1" noChangeArrowheads="1"/>
          </p:cNvSpPr>
          <p:nvPr>
            <p:ph type="ftr" sz="quarter" idx="11"/>
          </p:nvPr>
        </p:nvSpPr>
        <p:spPr>
          <a:ln/>
        </p:spPr>
        <p:txBody>
          <a:bodyPr/>
          <a:lstStyle>
            <a:lvl1pPr>
              <a:defRPr/>
            </a:lvl1pPr>
          </a:lstStyle>
          <a:p>
            <a:pPr>
              <a:defRPr/>
            </a:pPr>
            <a:endParaRPr lang="ru-RU"/>
          </a:p>
        </p:txBody>
      </p:sp>
      <p:sp>
        <p:nvSpPr>
          <p:cNvPr id="5" name="Rectangle 9">
            <a:extLst>
              <a:ext uri="{FF2B5EF4-FFF2-40B4-BE49-F238E27FC236}">
                <a16:creationId xmlns:a16="http://schemas.microsoft.com/office/drawing/2014/main" id="{F5C2A498-CBA7-4121-A9EC-AF866F5D309A}"/>
              </a:ext>
            </a:extLst>
          </p:cNvPr>
          <p:cNvSpPr>
            <a:spLocks noGrp="1" noChangeArrowheads="1"/>
          </p:cNvSpPr>
          <p:nvPr>
            <p:ph type="sldNum" sz="quarter" idx="12"/>
          </p:nvPr>
        </p:nvSpPr>
        <p:spPr>
          <a:ln/>
        </p:spPr>
        <p:txBody>
          <a:bodyPr/>
          <a:lstStyle>
            <a:lvl1pPr>
              <a:defRPr/>
            </a:lvl1pPr>
          </a:lstStyle>
          <a:p>
            <a:fld id="{A2CE3E99-ADBC-4ED8-8C72-732B2A579DAC}" type="slidenum">
              <a:rPr lang="ru-RU" altLang="en-US"/>
              <a:pPr/>
              <a:t>‹#›</a:t>
            </a:fld>
            <a:endParaRPr lang="ru-RU" altLang="en-US"/>
          </a:p>
        </p:txBody>
      </p:sp>
    </p:spTree>
    <p:extLst>
      <p:ext uri="{BB962C8B-B14F-4D97-AF65-F5344CB8AC3E}">
        <p14:creationId xmlns:p14="http://schemas.microsoft.com/office/powerpoint/2010/main" val="726045553"/>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28BB361F-6E8E-4493-A136-9655C5EDE43E}"/>
              </a:ext>
            </a:extLst>
          </p:cNvPr>
          <p:cNvSpPr>
            <a:spLocks noGrp="1" noChangeArrowheads="1"/>
          </p:cNvSpPr>
          <p:nvPr>
            <p:ph type="dt" sz="half" idx="10"/>
          </p:nvPr>
        </p:nvSpPr>
        <p:spPr>
          <a:ln/>
        </p:spPr>
        <p:txBody>
          <a:bodyPr/>
          <a:lstStyle>
            <a:lvl1pPr>
              <a:defRPr/>
            </a:lvl1pPr>
          </a:lstStyle>
          <a:p>
            <a:pPr>
              <a:defRPr/>
            </a:pPr>
            <a:endParaRPr lang="ru-RU"/>
          </a:p>
        </p:txBody>
      </p:sp>
      <p:sp>
        <p:nvSpPr>
          <p:cNvPr id="3" name="Rectangle 8">
            <a:extLst>
              <a:ext uri="{FF2B5EF4-FFF2-40B4-BE49-F238E27FC236}">
                <a16:creationId xmlns:a16="http://schemas.microsoft.com/office/drawing/2014/main" id="{6A1553A1-C484-48C4-AB28-9DF4037F6825}"/>
              </a:ext>
            </a:extLst>
          </p:cNvPr>
          <p:cNvSpPr>
            <a:spLocks noGrp="1" noChangeArrowheads="1"/>
          </p:cNvSpPr>
          <p:nvPr>
            <p:ph type="ftr" sz="quarter" idx="11"/>
          </p:nvPr>
        </p:nvSpPr>
        <p:spPr>
          <a:ln/>
        </p:spPr>
        <p:txBody>
          <a:bodyPr/>
          <a:lstStyle>
            <a:lvl1pPr>
              <a:defRPr/>
            </a:lvl1pPr>
          </a:lstStyle>
          <a:p>
            <a:pPr>
              <a:defRPr/>
            </a:pPr>
            <a:endParaRPr lang="ru-RU"/>
          </a:p>
        </p:txBody>
      </p:sp>
      <p:sp>
        <p:nvSpPr>
          <p:cNvPr id="4" name="Rectangle 9">
            <a:extLst>
              <a:ext uri="{FF2B5EF4-FFF2-40B4-BE49-F238E27FC236}">
                <a16:creationId xmlns:a16="http://schemas.microsoft.com/office/drawing/2014/main" id="{D57D7CF0-87DD-497E-91B3-D98EE74907CA}"/>
              </a:ext>
            </a:extLst>
          </p:cNvPr>
          <p:cNvSpPr>
            <a:spLocks noGrp="1" noChangeArrowheads="1"/>
          </p:cNvSpPr>
          <p:nvPr>
            <p:ph type="sldNum" sz="quarter" idx="12"/>
          </p:nvPr>
        </p:nvSpPr>
        <p:spPr>
          <a:ln/>
        </p:spPr>
        <p:txBody>
          <a:bodyPr/>
          <a:lstStyle>
            <a:lvl1pPr>
              <a:defRPr/>
            </a:lvl1pPr>
          </a:lstStyle>
          <a:p>
            <a:fld id="{018D60CA-C9CB-49FE-A87D-C5432ADADE2E}" type="slidenum">
              <a:rPr lang="ru-RU" altLang="en-US"/>
              <a:pPr/>
              <a:t>‹#›</a:t>
            </a:fld>
            <a:endParaRPr lang="ru-RU" altLang="en-US"/>
          </a:p>
        </p:txBody>
      </p:sp>
    </p:spTree>
    <p:extLst>
      <p:ext uri="{BB962C8B-B14F-4D97-AF65-F5344CB8AC3E}">
        <p14:creationId xmlns:p14="http://schemas.microsoft.com/office/powerpoint/2010/main" val="2075627443"/>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7">
            <a:extLst>
              <a:ext uri="{FF2B5EF4-FFF2-40B4-BE49-F238E27FC236}">
                <a16:creationId xmlns:a16="http://schemas.microsoft.com/office/drawing/2014/main" id="{35B168BF-6B5E-4458-B207-733EB4E79A2D}"/>
              </a:ext>
            </a:extLst>
          </p:cNvPr>
          <p:cNvSpPr>
            <a:spLocks noGrp="1" noChangeArrowheads="1"/>
          </p:cNvSpPr>
          <p:nvPr>
            <p:ph type="dt" sz="half" idx="10"/>
          </p:nvPr>
        </p:nvSpPr>
        <p:spPr>
          <a:ln/>
        </p:spPr>
        <p:txBody>
          <a:bodyPr/>
          <a:lstStyle>
            <a:lvl1pPr>
              <a:defRPr/>
            </a:lvl1pPr>
          </a:lstStyle>
          <a:p>
            <a:pPr>
              <a:defRPr/>
            </a:pPr>
            <a:endParaRPr lang="ru-RU"/>
          </a:p>
        </p:txBody>
      </p:sp>
      <p:sp>
        <p:nvSpPr>
          <p:cNvPr id="6" name="Rectangle 8">
            <a:extLst>
              <a:ext uri="{FF2B5EF4-FFF2-40B4-BE49-F238E27FC236}">
                <a16:creationId xmlns:a16="http://schemas.microsoft.com/office/drawing/2014/main" id="{A38D8899-2544-4FD6-A635-AA57B1ADD7BF}"/>
              </a:ext>
            </a:extLst>
          </p:cNvPr>
          <p:cNvSpPr>
            <a:spLocks noGrp="1" noChangeArrowheads="1"/>
          </p:cNvSpPr>
          <p:nvPr>
            <p:ph type="ftr" sz="quarter" idx="11"/>
          </p:nvPr>
        </p:nvSpPr>
        <p:spPr>
          <a:ln/>
        </p:spPr>
        <p:txBody>
          <a:bodyPr/>
          <a:lstStyle>
            <a:lvl1pPr>
              <a:defRPr/>
            </a:lvl1pPr>
          </a:lstStyle>
          <a:p>
            <a:pPr>
              <a:defRPr/>
            </a:pPr>
            <a:endParaRPr lang="ru-RU"/>
          </a:p>
        </p:txBody>
      </p:sp>
      <p:sp>
        <p:nvSpPr>
          <p:cNvPr id="7" name="Rectangle 9">
            <a:extLst>
              <a:ext uri="{FF2B5EF4-FFF2-40B4-BE49-F238E27FC236}">
                <a16:creationId xmlns:a16="http://schemas.microsoft.com/office/drawing/2014/main" id="{D04CF58D-7C11-407F-8707-84A54F21D3A5}"/>
              </a:ext>
            </a:extLst>
          </p:cNvPr>
          <p:cNvSpPr>
            <a:spLocks noGrp="1" noChangeArrowheads="1"/>
          </p:cNvSpPr>
          <p:nvPr>
            <p:ph type="sldNum" sz="quarter" idx="12"/>
          </p:nvPr>
        </p:nvSpPr>
        <p:spPr>
          <a:ln/>
        </p:spPr>
        <p:txBody>
          <a:bodyPr/>
          <a:lstStyle>
            <a:lvl1pPr>
              <a:defRPr/>
            </a:lvl1pPr>
          </a:lstStyle>
          <a:p>
            <a:fld id="{428A728D-2084-4C8A-8390-B108F00F0C73}" type="slidenum">
              <a:rPr lang="ru-RU" altLang="en-US"/>
              <a:pPr/>
              <a:t>‹#›</a:t>
            </a:fld>
            <a:endParaRPr lang="ru-RU" altLang="en-US"/>
          </a:p>
        </p:txBody>
      </p:sp>
    </p:spTree>
    <p:extLst>
      <p:ext uri="{BB962C8B-B14F-4D97-AF65-F5344CB8AC3E}">
        <p14:creationId xmlns:p14="http://schemas.microsoft.com/office/powerpoint/2010/main" val="2690316122"/>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7">
            <a:extLst>
              <a:ext uri="{FF2B5EF4-FFF2-40B4-BE49-F238E27FC236}">
                <a16:creationId xmlns:a16="http://schemas.microsoft.com/office/drawing/2014/main" id="{1E83DFF6-2218-4350-B437-1831FDF27209}"/>
              </a:ext>
            </a:extLst>
          </p:cNvPr>
          <p:cNvSpPr>
            <a:spLocks noGrp="1" noChangeArrowheads="1"/>
          </p:cNvSpPr>
          <p:nvPr>
            <p:ph type="dt" sz="half" idx="10"/>
          </p:nvPr>
        </p:nvSpPr>
        <p:spPr>
          <a:ln/>
        </p:spPr>
        <p:txBody>
          <a:bodyPr/>
          <a:lstStyle>
            <a:lvl1pPr>
              <a:defRPr/>
            </a:lvl1pPr>
          </a:lstStyle>
          <a:p>
            <a:pPr>
              <a:defRPr/>
            </a:pPr>
            <a:endParaRPr lang="ru-RU"/>
          </a:p>
        </p:txBody>
      </p:sp>
      <p:sp>
        <p:nvSpPr>
          <p:cNvPr id="6" name="Rectangle 8">
            <a:extLst>
              <a:ext uri="{FF2B5EF4-FFF2-40B4-BE49-F238E27FC236}">
                <a16:creationId xmlns:a16="http://schemas.microsoft.com/office/drawing/2014/main" id="{4F36D5A6-DC92-4BC6-9E7F-00BB7C55EFAC}"/>
              </a:ext>
            </a:extLst>
          </p:cNvPr>
          <p:cNvSpPr>
            <a:spLocks noGrp="1" noChangeArrowheads="1"/>
          </p:cNvSpPr>
          <p:nvPr>
            <p:ph type="ftr" sz="quarter" idx="11"/>
          </p:nvPr>
        </p:nvSpPr>
        <p:spPr>
          <a:ln/>
        </p:spPr>
        <p:txBody>
          <a:bodyPr/>
          <a:lstStyle>
            <a:lvl1pPr>
              <a:defRPr/>
            </a:lvl1pPr>
          </a:lstStyle>
          <a:p>
            <a:pPr>
              <a:defRPr/>
            </a:pPr>
            <a:endParaRPr lang="ru-RU"/>
          </a:p>
        </p:txBody>
      </p:sp>
      <p:sp>
        <p:nvSpPr>
          <p:cNvPr id="7" name="Rectangle 9">
            <a:extLst>
              <a:ext uri="{FF2B5EF4-FFF2-40B4-BE49-F238E27FC236}">
                <a16:creationId xmlns:a16="http://schemas.microsoft.com/office/drawing/2014/main" id="{A1252601-1EB7-47AA-9A3C-F94C8AEC99C5}"/>
              </a:ext>
            </a:extLst>
          </p:cNvPr>
          <p:cNvSpPr>
            <a:spLocks noGrp="1" noChangeArrowheads="1"/>
          </p:cNvSpPr>
          <p:nvPr>
            <p:ph type="sldNum" sz="quarter" idx="12"/>
          </p:nvPr>
        </p:nvSpPr>
        <p:spPr>
          <a:ln/>
        </p:spPr>
        <p:txBody>
          <a:bodyPr/>
          <a:lstStyle>
            <a:lvl1pPr>
              <a:defRPr/>
            </a:lvl1pPr>
          </a:lstStyle>
          <a:p>
            <a:fld id="{7C3C999A-9073-4763-9914-D3AEED9B7320}" type="slidenum">
              <a:rPr lang="ru-RU" altLang="en-US"/>
              <a:pPr/>
              <a:t>‹#›</a:t>
            </a:fld>
            <a:endParaRPr lang="ru-RU" altLang="en-US"/>
          </a:p>
        </p:txBody>
      </p:sp>
    </p:spTree>
    <p:extLst>
      <p:ext uri="{BB962C8B-B14F-4D97-AF65-F5344CB8AC3E}">
        <p14:creationId xmlns:p14="http://schemas.microsoft.com/office/powerpoint/2010/main" val="1776980791"/>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1C9761F8-F856-42F8-8C60-EB05D9C20D13}"/>
              </a:ext>
            </a:extLst>
          </p:cNvPr>
          <p:cNvGrpSpPr>
            <a:grpSpLocks/>
          </p:cNvGrpSpPr>
          <p:nvPr/>
        </p:nvGrpSpPr>
        <p:grpSpPr bwMode="auto">
          <a:xfrm>
            <a:off x="0" y="0"/>
            <a:ext cx="7242175" cy="1981200"/>
            <a:chOff x="0" y="0"/>
            <a:chExt cx="4562" cy="1248"/>
          </a:xfrm>
        </p:grpSpPr>
        <p:sp>
          <p:nvSpPr>
            <p:cNvPr id="30723" name="Freeform 3">
              <a:extLst>
                <a:ext uri="{FF2B5EF4-FFF2-40B4-BE49-F238E27FC236}">
                  <a16:creationId xmlns:a16="http://schemas.microsoft.com/office/drawing/2014/main" id="{92CC182B-102D-43CF-8337-FFCC7D26BD75}"/>
                </a:ext>
              </a:extLst>
            </p:cNvPr>
            <p:cNvSpPr>
              <a:spLocks/>
            </p:cNvSpPr>
            <p:nvPr/>
          </p:nvSpPr>
          <p:spPr bwMode="hidden">
            <a:xfrm>
              <a:off x="0" y="583"/>
              <a:ext cx="4487" cy="665"/>
            </a:xfrm>
            <a:custGeom>
              <a:avLst/>
              <a:gdLst/>
              <a:ahLst/>
              <a:cxnLst>
                <a:cxn ang="0">
                  <a:pos x="4800" y="299"/>
                </a:cxn>
                <a:cxn ang="0">
                  <a:pos x="0" y="665"/>
                </a:cxn>
                <a:cxn ang="0">
                  <a:pos x="0" y="0"/>
                </a:cxn>
                <a:cxn ang="0">
                  <a:pos x="4806" y="1"/>
                </a:cxn>
                <a:cxn ang="0">
                  <a:pos x="4800" y="153"/>
                </a:cxn>
                <a:cxn ang="0">
                  <a:pos x="4800" y="299"/>
                </a:cxn>
              </a:cxnLst>
              <a:rect l="0" t="0" r="r" b="b"/>
              <a:pathLst>
                <a:path w="4806" h="665">
                  <a:moveTo>
                    <a:pt x="4800" y="299"/>
                  </a:moveTo>
                  <a:lnTo>
                    <a:pt x="0" y="665"/>
                  </a:lnTo>
                  <a:lnTo>
                    <a:pt x="0" y="0"/>
                  </a:lnTo>
                  <a:lnTo>
                    <a:pt x="4806" y="1"/>
                  </a:lnTo>
                  <a:lnTo>
                    <a:pt x="4800" y="153"/>
                  </a:lnTo>
                  <a:lnTo>
                    <a:pt x="4800" y="299"/>
                  </a:lnTo>
                  <a:close/>
                </a:path>
              </a:pathLst>
            </a:custGeom>
            <a:gradFill rotWithShape="1">
              <a:gsLst>
                <a:gs pos="0">
                  <a:schemeClr val="bg1">
                    <a:gamma/>
                    <a:shade val="94118"/>
                    <a:invGamma/>
                  </a:schemeClr>
                </a:gs>
                <a:gs pos="100000">
                  <a:schemeClr val="bg1"/>
                </a:gs>
              </a:gsLst>
              <a:lin ang="0" scaled="1"/>
            </a:gradFill>
            <a:ln w="9525">
              <a:noFill/>
              <a:round/>
              <a:headEnd/>
              <a:tailEnd/>
            </a:ln>
          </p:spPr>
          <p:txBody>
            <a:bodyPr/>
            <a:lstStyle/>
            <a:p>
              <a:pPr>
                <a:defRPr/>
              </a:pPr>
              <a:endParaRPr lang="ru-RU"/>
            </a:p>
          </p:txBody>
        </p:sp>
        <p:sp>
          <p:nvSpPr>
            <p:cNvPr id="30724" name="Freeform 4">
              <a:extLst>
                <a:ext uri="{FF2B5EF4-FFF2-40B4-BE49-F238E27FC236}">
                  <a16:creationId xmlns:a16="http://schemas.microsoft.com/office/drawing/2014/main" id="{10B2E25D-4D45-4BEB-9C5A-271677086EB7}"/>
                </a:ext>
              </a:extLst>
            </p:cNvPr>
            <p:cNvSpPr>
              <a:spLocks/>
            </p:cNvSpPr>
            <p:nvPr/>
          </p:nvSpPr>
          <p:spPr bwMode="hidden">
            <a:xfrm>
              <a:off x="0" y="0"/>
              <a:ext cx="4562" cy="1199"/>
            </a:xfrm>
            <a:custGeom>
              <a:avLst/>
              <a:gdLst/>
              <a:ahLst/>
              <a:cxnLst>
                <a:cxn ang="0">
                  <a:pos x="4560" y="932"/>
                </a:cxn>
                <a:cxn ang="0">
                  <a:pos x="0" y="1199"/>
                </a:cxn>
                <a:cxn ang="0">
                  <a:pos x="0" y="0"/>
                </a:cxn>
                <a:cxn ang="0">
                  <a:pos x="4562" y="0"/>
                </a:cxn>
                <a:cxn ang="0">
                  <a:pos x="4560" y="932"/>
                </a:cxn>
                <a:cxn ang="0">
                  <a:pos x="4560" y="932"/>
                </a:cxn>
              </a:cxnLst>
              <a:rect l="0" t="0" r="r" b="b"/>
              <a:pathLst>
                <a:path w="4562" h="1199">
                  <a:moveTo>
                    <a:pt x="4560" y="932"/>
                  </a:moveTo>
                  <a:lnTo>
                    <a:pt x="0" y="1199"/>
                  </a:lnTo>
                  <a:lnTo>
                    <a:pt x="0" y="0"/>
                  </a:lnTo>
                  <a:lnTo>
                    <a:pt x="4562" y="0"/>
                  </a:lnTo>
                  <a:lnTo>
                    <a:pt x="4560" y="932"/>
                  </a:lnTo>
                  <a:lnTo>
                    <a:pt x="4560" y="932"/>
                  </a:lnTo>
                  <a:close/>
                </a:path>
              </a:pathLst>
            </a:custGeom>
            <a:gradFill rotWithShape="0">
              <a:gsLst>
                <a:gs pos="0">
                  <a:schemeClr val="bg2"/>
                </a:gs>
                <a:gs pos="100000">
                  <a:schemeClr val="bg1"/>
                </a:gs>
              </a:gsLst>
              <a:lin ang="0" scaled="1"/>
            </a:gradFill>
            <a:ln w="9525">
              <a:noFill/>
              <a:round/>
              <a:headEnd/>
              <a:tailEnd/>
            </a:ln>
          </p:spPr>
          <p:txBody>
            <a:bodyPr/>
            <a:lstStyle/>
            <a:p>
              <a:pPr>
                <a:defRPr/>
              </a:pPr>
              <a:endParaRPr lang="ru-RU"/>
            </a:p>
          </p:txBody>
        </p:sp>
      </p:grpSp>
      <p:sp>
        <p:nvSpPr>
          <p:cNvPr id="30725" name="Rectangle 5">
            <a:extLst>
              <a:ext uri="{FF2B5EF4-FFF2-40B4-BE49-F238E27FC236}">
                <a16:creationId xmlns:a16="http://schemas.microsoft.com/office/drawing/2014/main" id="{1612718D-0D00-440F-B86D-4D57F14BF8CE}"/>
              </a:ext>
            </a:extLst>
          </p:cNvPr>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ru-RU"/>
              <a:t>Образец заголовка</a:t>
            </a:r>
          </a:p>
        </p:txBody>
      </p:sp>
      <p:sp>
        <p:nvSpPr>
          <p:cNvPr id="30726" name="Rectangle 6">
            <a:extLst>
              <a:ext uri="{FF2B5EF4-FFF2-40B4-BE49-F238E27FC236}">
                <a16:creationId xmlns:a16="http://schemas.microsoft.com/office/drawing/2014/main" id="{77AA93EE-1039-4934-A19E-EE4088C14250}"/>
              </a:ext>
            </a:extLst>
          </p:cNvPr>
          <p:cNvSpPr>
            <a:spLocks noGrp="1" noChangeArrowheads="1"/>
          </p:cNvSpPr>
          <p:nvPr>
            <p:ph type="body" idx="1"/>
          </p:nvPr>
        </p:nvSpPr>
        <p:spPr bwMode="auto">
          <a:xfrm>
            <a:off x="457200" y="1600200"/>
            <a:ext cx="8229600" cy="4495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30727" name="Rectangle 7">
            <a:extLst>
              <a:ext uri="{FF2B5EF4-FFF2-40B4-BE49-F238E27FC236}">
                <a16:creationId xmlns:a16="http://schemas.microsoft.com/office/drawing/2014/main" id="{3893ECD5-0F87-44F6-8DC4-0A4F936F8532}"/>
              </a:ext>
            </a:extLst>
          </p:cNvPr>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ffectLst>
                  <a:outerShdw blurRad="38100" dist="38100" dir="2700000" algn="tl">
                    <a:srgbClr val="000000"/>
                  </a:outerShdw>
                </a:effectLst>
              </a:defRPr>
            </a:lvl1pPr>
          </a:lstStyle>
          <a:p>
            <a:pPr>
              <a:defRPr/>
            </a:pPr>
            <a:endParaRPr lang="ru-RU"/>
          </a:p>
        </p:txBody>
      </p:sp>
      <p:sp>
        <p:nvSpPr>
          <p:cNvPr id="30728" name="Rectangle 8">
            <a:extLst>
              <a:ext uri="{FF2B5EF4-FFF2-40B4-BE49-F238E27FC236}">
                <a16:creationId xmlns:a16="http://schemas.microsoft.com/office/drawing/2014/main" id="{FA1A6BC6-C91C-4859-A4AD-243CD29FF3F2}"/>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effectLst>
                  <a:outerShdw blurRad="38100" dist="38100" dir="2700000" algn="tl">
                    <a:srgbClr val="000000"/>
                  </a:outerShdw>
                </a:effectLst>
              </a:defRPr>
            </a:lvl1pPr>
          </a:lstStyle>
          <a:p>
            <a:pPr>
              <a:defRPr/>
            </a:pPr>
            <a:endParaRPr lang="ru-RU"/>
          </a:p>
        </p:txBody>
      </p:sp>
      <p:sp>
        <p:nvSpPr>
          <p:cNvPr id="30729" name="Rectangle 9">
            <a:extLst>
              <a:ext uri="{FF2B5EF4-FFF2-40B4-BE49-F238E27FC236}">
                <a16:creationId xmlns:a16="http://schemas.microsoft.com/office/drawing/2014/main" id="{752F62A5-9DC1-45B8-A21B-724CF7FA63A1}"/>
              </a:ext>
            </a:extLst>
          </p:cNvPr>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effectLst>
                  <a:outerShdw blurRad="38100" dist="38100" dir="2700000" algn="tl">
                    <a:srgbClr val="000000"/>
                  </a:outerShdw>
                </a:effectLst>
              </a:defRPr>
            </a:lvl1pPr>
          </a:lstStyle>
          <a:p>
            <a:fld id="{BE66BA00-FB0F-4E35-83A9-D58FF5D058BD}" type="slidenum">
              <a:rPr lang="ru-RU" altLang="en-US"/>
              <a:pPr/>
              <a:t>‹#›</a:t>
            </a:fld>
            <a:endParaRPr lang="ru-RU" altLang="en-US"/>
          </a:p>
        </p:txBody>
      </p:sp>
    </p:spTree>
  </p:cSld>
  <p:clrMap bg1="dk2" tx1="lt1" bg2="dk1" tx2="lt2" accent1="accent1" accent2="accent2" accent3="accent3" accent4="accent4" accent5="accent5" accent6="accent6" hlink="hlink" folHlink="folHlink"/>
  <p:sldLayoutIdLst>
    <p:sldLayoutId id="2147483752"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3" r:id="rId13"/>
  </p:sldLayoutIdLst>
  <p:transition spd="slow">
    <p:fade/>
  </p:transition>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9pPr>
    </p:titleStyle>
    <p:bodyStyle>
      <a:lvl1pPr marL="342900" indent="-342900" algn="l" rtl="0" eaLnBrk="0" fontAlgn="base" hangingPunct="0">
        <a:spcBef>
          <a:spcPct val="20000"/>
        </a:spcBef>
        <a:spcAft>
          <a:spcPct val="0"/>
        </a:spcAft>
        <a:buClr>
          <a:schemeClr val="hlink"/>
        </a:buClr>
        <a:buSzPct val="80000"/>
        <a:buFont typeface="Wingdings" panose="05000000000000000000"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hlink"/>
        </a:buClr>
        <a:buFont typeface="Wingdings" panose="05000000000000000000" pitchFamily="2" charset="2"/>
        <a:buChar char="§"/>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Font typeface="Wingdings" panose="05000000000000000000" pitchFamily="2" charset="2"/>
        <a:buChar char="§"/>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audio" Target="../media/audio1.wav"/><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audio" Target="../media/audio1.wav"/><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http://napoleonbonapart.narod.ru/images/napole1.jpg" TargetMode="External"/><Relationship Id="rId2" Type="http://schemas.openxmlformats.org/officeDocument/2006/relationships/image" Target="../media/image3.jpe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audio" Target="../media/audio1.wav"/><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7" name="WordArt 9">
            <a:extLst>
              <a:ext uri="{FF2B5EF4-FFF2-40B4-BE49-F238E27FC236}">
                <a16:creationId xmlns:a16="http://schemas.microsoft.com/office/drawing/2014/main" id="{68DC619E-3DA8-496F-A949-F8A96200CE78}"/>
              </a:ext>
            </a:extLst>
          </p:cNvPr>
          <p:cNvSpPr>
            <a:spLocks noChangeArrowheads="1" noChangeShapeType="1" noTextEdit="1"/>
          </p:cNvSpPr>
          <p:nvPr/>
        </p:nvSpPr>
        <p:spPr bwMode="auto">
          <a:xfrm>
            <a:off x="755650" y="1700213"/>
            <a:ext cx="7345363" cy="1873250"/>
          </a:xfrm>
          <a:prstGeom prst="rect">
            <a:avLst/>
          </a:prstGeom>
        </p:spPr>
        <p:txBody>
          <a:bodyPr wrap="none" fromWordArt="1">
            <a:prstTxWarp prst="textFadeRight">
              <a:avLst>
                <a:gd name="adj" fmla="val 13977"/>
              </a:avLst>
            </a:prstTxWarp>
            <a:scene3d>
              <a:camera prst="legacyPerspectiveFront">
                <a:rot lat="19740000" lon="300000" rev="0"/>
              </a:camera>
              <a:lightRig rig="legacyNormal3" dir="l"/>
            </a:scene3d>
            <a:sp3d extrusionH="201600" prstMaterial="legacyPlastic">
              <a:extrusionClr>
                <a:srgbClr val="FF9966"/>
              </a:extrusionClr>
              <a:contourClr>
                <a:schemeClr val="folHlink"/>
              </a:contourClr>
            </a:sp3d>
          </a:bodyPr>
          <a:lstStyle/>
          <a:p>
            <a:pPr algn="ctr"/>
            <a:r>
              <a:rPr lang="ru-RU" sz="3600" b="1" kern="10">
                <a:ln w="9525">
                  <a:round/>
                  <a:headEnd/>
                  <a:tailEnd/>
                </a:ln>
                <a:solidFill>
                  <a:schemeClr val="folHlink"/>
                </a:solidFill>
                <a:latin typeface="Arial" panose="020B0604020202020204" pitchFamily="34" charset="0"/>
                <a:cs typeface="Arial" panose="020B0604020202020204" pitchFamily="34" charset="0"/>
              </a:rPr>
              <a:t>Наполеон Бонапарт</a:t>
            </a:r>
            <a:endParaRPr lang="en-GB" sz="3600" b="1" kern="10">
              <a:ln w="9525">
                <a:round/>
                <a:headEnd/>
                <a:tailEnd/>
              </a:ln>
              <a:solidFill>
                <a:schemeClr val="folHlink"/>
              </a:solidFill>
              <a:latin typeface="Arial" panose="020B0604020202020204" pitchFamily="34" charset="0"/>
              <a:cs typeface="Arial" panose="020B0604020202020204" pitchFamily="34" charset="0"/>
            </a:endParaRPr>
          </a:p>
        </p:txBody>
      </p:sp>
      <p:sp>
        <p:nvSpPr>
          <p:cNvPr id="7190" name="Rectangle 22">
            <a:extLst>
              <a:ext uri="{FF2B5EF4-FFF2-40B4-BE49-F238E27FC236}">
                <a16:creationId xmlns:a16="http://schemas.microsoft.com/office/drawing/2014/main" id="{AF7ACC1B-A7DA-4A6E-A830-BB8B64AC5343}"/>
              </a:ext>
            </a:extLst>
          </p:cNvPr>
          <p:cNvSpPr>
            <a:spLocks noChangeArrowheads="1"/>
          </p:cNvSpPr>
          <p:nvPr/>
        </p:nvSpPr>
        <p:spPr bwMode="auto">
          <a:xfrm>
            <a:off x="5148263" y="5572125"/>
            <a:ext cx="3995737" cy="307777"/>
          </a:xfrm>
          <a:prstGeom prst="rect">
            <a:avLst/>
          </a:prstGeom>
          <a:noFill/>
          <a:ln w="9525" algn="ctr">
            <a:noFill/>
            <a:miter lim="800000"/>
            <a:headEnd/>
            <a:tailEnd/>
          </a:ln>
          <a:effectLst>
            <a:outerShdw dist="17961" dir="2700000" algn="ctr" rotWithShape="0">
              <a:srgbClr val="333300"/>
            </a:outerShdw>
          </a:effectLst>
        </p:spPr>
        <p:txBody>
          <a:bodyPr lIns="91440" tIns="45720" rIns="91440" bIns="45720" anchor="t">
            <a:spAutoFit/>
          </a:bodyPr>
          <a:lstStyle/>
          <a:p>
            <a:pPr algn="ctr">
              <a:defRPr/>
            </a:pPr>
            <a:endParaRPr lang="ru-RU" sz="1400" b="1" dirty="0">
              <a:solidFill>
                <a:schemeClr val="hlink"/>
              </a:solidFill>
              <a:effectLst>
                <a:outerShdw blurRad="38100" dist="38100" dir="2700000" algn="tl">
                  <a:srgbClr val="000000"/>
                </a:outerShdw>
              </a:effectLst>
              <a:latin typeface="Arial" charset="0"/>
              <a:ea typeface="Tahoma" panose="020B0604030504040204" pitchFamily="34" charset="0"/>
              <a:cs typeface="Arial"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7177"/>
                                        </p:tgtEl>
                                        <p:attrNameLst>
                                          <p:attrName>style.visibility</p:attrName>
                                        </p:attrNameLst>
                                      </p:cBhvr>
                                      <p:to>
                                        <p:strVal val="visible"/>
                                      </p:to>
                                    </p:set>
                                    <p:anim calcmode="lin" valueType="num">
                                      <p:cBhvr>
                                        <p:cTn id="7" dur="500" fill="hold"/>
                                        <p:tgtEl>
                                          <p:spTgt spid="7177"/>
                                        </p:tgtEl>
                                        <p:attrNameLst>
                                          <p:attrName>ppt_w</p:attrName>
                                        </p:attrNameLst>
                                      </p:cBhvr>
                                      <p:tavLst>
                                        <p:tav tm="0">
                                          <p:val>
                                            <p:fltVal val="0"/>
                                          </p:val>
                                        </p:tav>
                                        <p:tav tm="100000">
                                          <p:val>
                                            <p:strVal val="#ppt_w"/>
                                          </p:val>
                                        </p:tav>
                                      </p:tavLst>
                                    </p:anim>
                                    <p:anim calcmode="lin" valueType="num">
                                      <p:cBhvr>
                                        <p:cTn id="8" dur="500" fill="hold"/>
                                        <p:tgtEl>
                                          <p:spTgt spid="717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30C1786F-8955-4A3A-92F8-4B0B8863300A}"/>
              </a:ext>
            </a:extLst>
          </p:cNvPr>
          <p:cNvSpPr>
            <a:spLocks noGrp="1"/>
          </p:cNvSpPr>
          <p:nvPr>
            <p:ph type="title"/>
          </p:nvPr>
        </p:nvSpPr>
        <p:spPr/>
        <p:txBody>
          <a:bodyPr/>
          <a:lstStyle/>
          <a:p>
            <a:pPr>
              <a:defRPr/>
            </a:pPr>
            <a:endParaRPr lang="ru-RU"/>
          </a:p>
        </p:txBody>
      </p:sp>
      <p:sp>
        <p:nvSpPr>
          <p:cNvPr id="6" name="Содержимое 5">
            <a:extLst>
              <a:ext uri="{FF2B5EF4-FFF2-40B4-BE49-F238E27FC236}">
                <a16:creationId xmlns:a16="http://schemas.microsoft.com/office/drawing/2014/main" id="{7D2183CF-EB16-431E-959E-9E3F6D5E3A56}"/>
              </a:ext>
            </a:extLst>
          </p:cNvPr>
          <p:cNvSpPr>
            <a:spLocks noGrp="1"/>
          </p:cNvSpPr>
          <p:nvPr>
            <p:ph sz="half" idx="1"/>
          </p:nvPr>
        </p:nvSpPr>
        <p:spPr/>
        <p:txBody>
          <a:bodyPr/>
          <a:lstStyle/>
          <a:p>
            <a:pPr algn="r">
              <a:buFont typeface="Wingdings" panose="05000000000000000000" pitchFamily="2" charset="2"/>
              <a:buNone/>
              <a:defRPr/>
            </a:pPr>
            <a:r>
              <a:rPr lang="ru-RU" sz="1600" dirty="0">
                <a:effectLst/>
                <a:latin typeface="Arial" pitchFamily="34" charset="0"/>
                <a:cs typeface="Arial" pitchFamily="34" charset="0"/>
              </a:rPr>
              <a:t>Выпущенный в 1785 году из Парижской военной школы в армию в чине поручика, Бонапарт за 10 лет прошёл всю иерархию чинопроизводства в армии тогдашней Франции.</a:t>
            </a:r>
          </a:p>
          <a:p>
            <a:pPr algn="r">
              <a:buFont typeface="Wingdings" panose="05000000000000000000" pitchFamily="2" charset="2"/>
              <a:buNone/>
              <a:defRPr/>
            </a:pPr>
            <a:r>
              <a:rPr lang="ru-RU" sz="1600" dirty="0">
                <a:effectLst/>
                <a:latin typeface="Arial" pitchFamily="34" charset="0"/>
                <a:cs typeface="Arial" pitchFamily="34" charset="0"/>
              </a:rPr>
              <a:t>В 1788 году, будучи поручиком, пытался поступить на русскую службу, но получил отказ руководившего набором волонтёров для участия в войне с Турцией </a:t>
            </a:r>
            <a:r>
              <a:rPr lang="ru-RU" sz="1600" dirty="0" err="1">
                <a:effectLst/>
                <a:latin typeface="Arial" pitchFamily="34" charset="0"/>
                <a:cs typeface="Arial" pitchFamily="34" charset="0"/>
              </a:rPr>
              <a:t>генерал-поручика</a:t>
            </a:r>
            <a:r>
              <a:rPr lang="ru-RU" sz="1600" dirty="0">
                <a:effectLst/>
                <a:latin typeface="Arial" pitchFamily="34" charset="0"/>
                <a:cs typeface="Arial" pitchFamily="34" charset="0"/>
              </a:rPr>
              <a:t> Заборовского. Буквально за месяц до прошения Наполеона о принятии в Русскую армию был издан указ о принятии иноземцев на службу чином ниже, на что Наполеон не согласился.</a:t>
            </a:r>
            <a:endParaRPr lang="ru-RU" sz="1600" dirty="0"/>
          </a:p>
        </p:txBody>
      </p:sp>
      <p:pic>
        <p:nvPicPr>
          <p:cNvPr id="14340" name="Picture 2">
            <a:extLst>
              <a:ext uri="{FF2B5EF4-FFF2-40B4-BE49-F238E27FC236}">
                <a16:creationId xmlns:a16="http://schemas.microsoft.com/office/drawing/2014/main" id="{B46188FD-6198-49B1-A537-C177C3F2E359}"/>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929188" y="784225"/>
            <a:ext cx="3714750" cy="5757863"/>
          </a:xfrm>
        </p:spPr>
      </p:pic>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079EDB5-7D7D-4B2A-B707-7C161DC6BAF9}"/>
              </a:ext>
            </a:extLst>
          </p:cNvPr>
          <p:cNvSpPr>
            <a:spLocks noGrp="1"/>
          </p:cNvSpPr>
          <p:nvPr>
            <p:ph type="title"/>
          </p:nvPr>
        </p:nvSpPr>
        <p:spPr/>
        <p:txBody>
          <a:bodyPr/>
          <a:lstStyle/>
          <a:p>
            <a:pPr>
              <a:defRPr/>
            </a:pPr>
            <a:endParaRPr lang="ru-RU"/>
          </a:p>
        </p:txBody>
      </p:sp>
      <p:sp>
        <p:nvSpPr>
          <p:cNvPr id="3" name="Содержимое 2">
            <a:extLst>
              <a:ext uri="{FF2B5EF4-FFF2-40B4-BE49-F238E27FC236}">
                <a16:creationId xmlns:a16="http://schemas.microsoft.com/office/drawing/2014/main" id="{EBD6240F-1325-415C-8B0A-7050D3805EE7}"/>
              </a:ext>
            </a:extLst>
          </p:cNvPr>
          <p:cNvSpPr>
            <a:spLocks noGrp="1"/>
          </p:cNvSpPr>
          <p:nvPr>
            <p:ph sz="half" idx="1"/>
          </p:nvPr>
        </p:nvSpPr>
        <p:spPr/>
        <p:txBody>
          <a:bodyPr/>
          <a:lstStyle/>
          <a:p>
            <a:pPr>
              <a:defRPr/>
            </a:pPr>
            <a:endParaRPr lang="ru-RU" dirty="0"/>
          </a:p>
          <a:p>
            <a:pPr>
              <a:defRPr/>
            </a:pPr>
            <a:endParaRPr lang="ru-RU" dirty="0"/>
          </a:p>
        </p:txBody>
      </p:sp>
      <p:sp>
        <p:nvSpPr>
          <p:cNvPr id="4" name="Содержимое 3">
            <a:extLst>
              <a:ext uri="{FF2B5EF4-FFF2-40B4-BE49-F238E27FC236}">
                <a16:creationId xmlns:a16="http://schemas.microsoft.com/office/drawing/2014/main" id="{16C767B5-1BD4-4859-ACB9-C939D1ADC342}"/>
              </a:ext>
            </a:extLst>
          </p:cNvPr>
          <p:cNvSpPr>
            <a:spLocks noGrp="1"/>
          </p:cNvSpPr>
          <p:nvPr>
            <p:ph sz="half" idx="2"/>
          </p:nvPr>
        </p:nvSpPr>
        <p:spPr/>
        <p:txBody>
          <a:bodyPr/>
          <a:lstStyle/>
          <a:p>
            <a:pPr>
              <a:buFont typeface="Wingdings" panose="05000000000000000000" pitchFamily="2" charset="2"/>
              <a:buNone/>
              <a:defRPr/>
            </a:pPr>
            <a:r>
              <a:rPr lang="ru-RU" dirty="0">
                <a:solidFill>
                  <a:srgbClr val="7030A0"/>
                </a:solidFill>
              </a:rPr>
              <a:t>   </a:t>
            </a:r>
          </a:p>
          <a:p>
            <a:pPr>
              <a:buFont typeface="Wingdings" panose="05000000000000000000" pitchFamily="2" charset="2"/>
              <a:buNone/>
              <a:defRPr/>
            </a:pPr>
            <a:endParaRPr lang="ru-RU" sz="2000" dirty="0">
              <a:solidFill>
                <a:srgbClr val="7030A0"/>
              </a:solidFill>
              <a:latin typeface="Arial" pitchFamily="34" charset="0"/>
              <a:cs typeface="Arial" pitchFamily="34" charset="0"/>
            </a:endParaRPr>
          </a:p>
          <a:p>
            <a:pPr>
              <a:buFont typeface="Wingdings" panose="05000000000000000000" pitchFamily="2" charset="2"/>
              <a:buNone/>
              <a:defRPr/>
            </a:pPr>
            <a:r>
              <a:rPr lang="ru-RU" sz="2000" dirty="0">
                <a:solidFill>
                  <a:srgbClr val="7030A0"/>
                </a:solidFill>
                <a:latin typeface="Arial" pitchFamily="34" charset="0"/>
                <a:cs typeface="Arial" pitchFamily="34" charset="0"/>
              </a:rPr>
              <a:t>     </a:t>
            </a:r>
            <a:r>
              <a:rPr lang="ru-RU" sz="2000" dirty="0">
                <a:latin typeface="Arial" pitchFamily="34" charset="0"/>
                <a:cs typeface="Arial" pitchFamily="34" charset="0"/>
              </a:rPr>
              <a:t>В 1789 году, получив отпуск, </a:t>
            </a:r>
            <a:r>
              <a:rPr lang="ru-RU" sz="2000" dirty="0" err="1">
                <a:latin typeface="Arial" pitchFamily="34" charset="0"/>
                <a:cs typeface="Arial" pitchFamily="34" charset="0"/>
              </a:rPr>
              <a:t>Буонапарте</a:t>
            </a:r>
            <a:r>
              <a:rPr lang="ru-RU" sz="2000" dirty="0">
                <a:latin typeface="Arial" pitchFamily="34" charset="0"/>
                <a:cs typeface="Arial" pitchFamily="34" charset="0"/>
              </a:rPr>
              <a:t> отправился на родину на Корсику, где его и застала Великая французская революция, которую он безоговорочно поддержал.</a:t>
            </a:r>
          </a:p>
          <a:p>
            <a:pPr>
              <a:defRPr/>
            </a:pPr>
            <a:endParaRPr lang="ru-RU" dirty="0"/>
          </a:p>
        </p:txBody>
      </p:sp>
      <p:pic>
        <p:nvPicPr>
          <p:cNvPr id="15365" name="Рисунок 4" descr="http://bonapartnapoleon.ru/images/lefevr.jpg">
            <a:extLst>
              <a:ext uri="{FF2B5EF4-FFF2-40B4-BE49-F238E27FC236}">
                <a16:creationId xmlns:a16="http://schemas.microsoft.com/office/drawing/2014/main" id="{54220D86-F490-4A2C-93D1-6741CF8FA8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8" y="571500"/>
            <a:ext cx="4429125"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146487A-A440-4EBA-BE03-86BE1C417DC1}"/>
              </a:ext>
            </a:extLst>
          </p:cNvPr>
          <p:cNvSpPr>
            <a:spLocks noGrp="1"/>
          </p:cNvSpPr>
          <p:nvPr>
            <p:ph type="title"/>
          </p:nvPr>
        </p:nvSpPr>
        <p:spPr/>
        <p:txBody>
          <a:bodyPr/>
          <a:lstStyle/>
          <a:p>
            <a:pPr>
              <a:defRPr/>
            </a:pPr>
            <a:endParaRPr lang="ru-RU"/>
          </a:p>
        </p:txBody>
      </p:sp>
      <p:sp>
        <p:nvSpPr>
          <p:cNvPr id="16387" name="Содержимое 2">
            <a:extLst>
              <a:ext uri="{FF2B5EF4-FFF2-40B4-BE49-F238E27FC236}">
                <a16:creationId xmlns:a16="http://schemas.microsoft.com/office/drawing/2014/main" id="{B397D999-4B46-4705-A6CC-E84A82F9B5FE}"/>
              </a:ext>
            </a:extLst>
          </p:cNvPr>
          <p:cNvSpPr>
            <a:spLocks noGrp="1"/>
          </p:cNvSpPr>
          <p:nvPr>
            <p:ph sz="half" idx="1"/>
          </p:nvPr>
        </p:nvSpPr>
        <p:spPr/>
        <p:txBody>
          <a:bodyPr/>
          <a:lstStyle/>
          <a:p>
            <a:pPr>
              <a:buFont typeface="Wingdings" panose="05000000000000000000" pitchFamily="2" charset="2"/>
              <a:buNone/>
            </a:pPr>
            <a:r>
              <a:rPr lang="ru-RU" altLang="en-US">
                <a:effectLst/>
                <a:latin typeface="Arial" panose="020B0604020202020204" pitchFamily="34" charset="0"/>
                <a:cs typeface="Arial" panose="020B0604020202020204" pitchFamily="34" charset="0"/>
              </a:rPr>
              <a:t>    </a:t>
            </a:r>
            <a:r>
              <a:rPr lang="ru-RU" altLang="en-US" sz="1800">
                <a:effectLst/>
                <a:latin typeface="Arial" panose="020B0604020202020204" pitchFamily="34" charset="0"/>
                <a:cs typeface="Arial" panose="020B0604020202020204" pitchFamily="34" charset="0"/>
              </a:rPr>
              <a:t>9 марта 1796 г. Бонапарт женился на вдове казненного при якобинском терроре генерала, графа Богарне, Жозефине, бывшей любовнице одного из тогдашних правителей Франции  - </a:t>
            </a:r>
          </a:p>
          <a:p>
            <a:pPr>
              <a:buFont typeface="Wingdings" panose="05000000000000000000" pitchFamily="2" charset="2"/>
              <a:buNone/>
            </a:pPr>
            <a:r>
              <a:rPr lang="ru-RU" altLang="en-US" sz="1800">
                <a:effectLst/>
                <a:latin typeface="Arial" panose="020B0604020202020204" pitchFamily="34" charset="0"/>
                <a:cs typeface="Arial" panose="020B0604020202020204" pitchFamily="34" charset="0"/>
              </a:rPr>
              <a:t>      П. Барраса. Свадебным подарком Барраса молодому генералу некоторые считают должность командующего Итальянской армией (назначение состоялось 23 февраля 1796 г.), но предложил Бонапарта на эту должность Карно</a:t>
            </a:r>
            <a:r>
              <a:rPr lang="ru-RU" altLang="en-US">
                <a:effectLst/>
                <a:latin typeface="Arial" panose="020B0604020202020204" pitchFamily="34" charset="0"/>
                <a:cs typeface="Arial" panose="020B0604020202020204" pitchFamily="34" charset="0"/>
              </a:rPr>
              <a:t>.</a:t>
            </a:r>
          </a:p>
        </p:txBody>
      </p:sp>
      <p:pic>
        <p:nvPicPr>
          <p:cNvPr id="16388" name="Содержимое 4" descr="http://istoricheskaya-spravedlivost-express.ru/wp-content/gallery/pharfor/30_para_tarelok_napoleon_i_zhozefina_okolo_1900_g_germaniya_24_sm_4000_evro.png">
            <a:extLst>
              <a:ext uri="{FF2B5EF4-FFF2-40B4-BE49-F238E27FC236}">
                <a16:creationId xmlns:a16="http://schemas.microsoft.com/office/drawing/2014/main" id="{EFE6674B-1A48-45FA-A899-4BAC28E02D79}"/>
              </a:ext>
            </a:extLst>
          </p:cNvPr>
          <p:cNvPicPr>
            <a:picLocks noGrp="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648200" y="2333625"/>
            <a:ext cx="4038600" cy="3028950"/>
          </a:xfrm>
        </p:spPr>
      </p:pic>
    </p:spTree>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E28305CA-2C1C-4141-AC3C-BCE0E533D026}"/>
              </a:ext>
            </a:extLst>
          </p:cNvPr>
          <p:cNvSpPr>
            <a:spLocks noGrp="1"/>
          </p:cNvSpPr>
          <p:nvPr>
            <p:ph type="title"/>
          </p:nvPr>
        </p:nvSpPr>
        <p:spPr/>
        <p:txBody>
          <a:bodyPr/>
          <a:lstStyle/>
          <a:p>
            <a:pPr>
              <a:defRPr/>
            </a:pPr>
            <a:endParaRPr lang="ru-RU"/>
          </a:p>
        </p:txBody>
      </p:sp>
      <p:sp>
        <p:nvSpPr>
          <p:cNvPr id="7" name="Содержимое 6">
            <a:extLst>
              <a:ext uri="{FF2B5EF4-FFF2-40B4-BE49-F238E27FC236}">
                <a16:creationId xmlns:a16="http://schemas.microsoft.com/office/drawing/2014/main" id="{12C46717-18E8-45E8-898B-4BB76347A8C9}"/>
              </a:ext>
            </a:extLst>
          </p:cNvPr>
          <p:cNvSpPr>
            <a:spLocks noGrp="1"/>
          </p:cNvSpPr>
          <p:nvPr>
            <p:ph sz="half" idx="2"/>
          </p:nvPr>
        </p:nvSpPr>
        <p:spPr/>
        <p:txBody>
          <a:bodyPr/>
          <a:lstStyle/>
          <a:p>
            <a:pPr>
              <a:buFont typeface="Wingdings" panose="05000000000000000000" pitchFamily="2" charset="2"/>
              <a:buNone/>
              <a:defRPr/>
            </a:pPr>
            <a:r>
              <a:rPr lang="ru-RU" dirty="0"/>
              <a:t>   </a:t>
            </a:r>
          </a:p>
          <a:p>
            <a:pPr>
              <a:buFont typeface="Wingdings" panose="05000000000000000000" pitchFamily="2" charset="2"/>
              <a:buNone/>
              <a:defRPr/>
            </a:pPr>
            <a:endParaRPr lang="ru-RU" sz="2000" dirty="0">
              <a:effectLst/>
              <a:latin typeface="Arial" pitchFamily="34" charset="0"/>
              <a:cs typeface="Arial" pitchFamily="34" charset="0"/>
            </a:endParaRPr>
          </a:p>
          <a:p>
            <a:pPr>
              <a:buFont typeface="Wingdings" panose="05000000000000000000" pitchFamily="2" charset="2"/>
              <a:buNone/>
              <a:defRPr/>
            </a:pPr>
            <a:r>
              <a:rPr lang="ru-RU" sz="2000" dirty="0">
                <a:effectLst/>
                <a:latin typeface="Arial" pitchFamily="34" charset="0"/>
                <a:cs typeface="Arial" pitchFamily="34" charset="0"/>
              </a:rPr>
              <a:t>     В 1810 году завершил свой бездетный брак с </a:t>
            </a:r>
            <a:r>
              <a:rPr lang="ru-RU" sz="2000" dirty="0" err="1">
                <a:effectLst/>
                <a:latin typeface="Arial" pitchFamily="34" charset="0"/>
                <a:cs typeface="Arial" pitchFamily="34" charset="0"/>
              </a:rPr>
              <a:t>Жозефиной</a:t>
            </a:r>
            <a:r>
              <a:rPr lang="ru-RU" sz="2000" dirty="0">
                <a:effectLst/>
                <a:latin typeface="Arial" pitchFamily="34" charset="0"/>
                <a:cs typeface="Arial" pitchFamily="34" charset="0"/>
              </a:rPr>
              <a:t> и женился на дочери австрийского императора в надежде иметь наследника. Через год у него родился сын.</a:t>
            </a:r>
          </a:p>
        </p:txBody>
      </p:sp>
      <p:pic>
        <p:nvPicPr>
          <p:cNvPr id="17412" name="Содержимое 9" descr="http://i066.radikal.ru/1006/67/8c60fbf1ca1dt.jpg">
            <a:extLst>
              <a:ext uri="{FF2B5EF4-FFF2-40B4-BE49-F238E27FC236}">
                <a16:creationId xmlns:a16="http://schemas.microsoft.com/office/drawing/2014/main" id="{4E8F6106-8637-4AB0-AE15-03E3BD1889DF}"/>
              </a:ext>
            </a:extLst>
          </p:cNvPr>
          <p:cNvPicPr>
            <a:picLocks noGrp="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785813" y="785813"/>
            <a:ext cx="3714750" cy="5643562"/>
          </a:xfrm>
        </p:spPr>
      </p:pic>
    </p:spTree>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Рисунок 4" descr="http://bonapartnapoleon.ru/images/mariya-luiza-imperatrica.jpg">
            <a:extLst>
              <a:ext uri="{FF2B5EF4-FFF2-40B4-BE49-F238E27FC236}">
                <a16:creationId xmlns:a16="http://schemas.microsoft.com/office/drawing/2014/main" id="{A77CA7CD-8DD5-4C4D-A18A-35881BAAC8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313" y="571500"/>
            <a:ext cx="657225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a:extLst>
              <a:ext uri="{FF2B5EF4-FFF2-40B4-BE49-F238E27FC236}">
                <a16:creationId xmlns:a16="http://schemas.microsoft.com/office/drawing/2014/main" id="{7BCD1B03-5A67-4778-92E8-47F615695898}"/>
              </a:ext>
            </a:extLst>
          </p:cNvPr>
          <p:cNvSpPr>
            <a:spLocks noGrp="1"/>
          </p:cNvSpPr>
          <p:nvPr>
            <p:ph idx="1"/>
          </p:nvPr>
        </p:nvSpPr>
        <p:spPr>
          <a:xfrm>
            <a:off x="0" y="0"/>
            <a:ext cx="9144000" cy="6858000"/>
          </a:xfrm>
        </p:spPr>
        <p:txBody>
          <a:bodyPr>
            <a:normAutofit/>
          </a:bodyPr>
          <a:lstStyle/>
          <a:p>
            <a:pPr>
              <a:buFont typeface="Wingdings" panose="05000000000000000000" pitchFamily="2" charset="2"/>
              <a:buNone/>
              <a:defRPr/>
            </a:pPr>
            <a:r>
              <a:rPr lang="ru-RU" b="1" dirty="0">
                <a:solidFill>
                  <a:schemeClr val="tx2"/>
                </a:solidFill>
                <a:latin typeface="Arial" pitchFamily="34" charset="0"/>
                <a:cs typeface="Arial" pitchFamily="34" charset="0"/>
              </a:rPr>
              <a:t>                          Браки и дети</a:t>
            </a:r>
          </a:p>
          <a:p>
            <a:pPr>
              <a:buFont typeface="Wingdings" panose="05000000000000000000" pitchFamily="2" charset="2"/>
              <a:buNone/>
              <a:defRPr/>
            </a:pPr>
            <a:endParaRPr lang="ru-RU" dirty="0">
              <a:latin typeface="Times New Roman" pitchFamily="18" charset="0"/>
              <a:cs typeface="Times New Roman" pitchFamily="18" charset="0"/>
            </a:endParaRPr>
          </a:p>
          <a:p>
            <a:pPr>
              <a:buFont typeface="Wingdings" panose="05000000000000000000" pitchFamily="2" charset="2"/>
              <a:buNone/>
              <a:defRPr/>
            </a:pPr>
            <a:r>
              <a:rPr lang="ru-RU" sz="1600" dirty="0">
                <a:effectLst/>
                <a:latin typeface="Arial" pitchFamily="34" charset="0"/>
                <a:cs typeface="Arial" pitchFamily="34" charset="0"/>
              </a:rPr>
              <a:t>1-я жена: (с 9 марта1796, Париж) </a:t>
            </a:r>
            <a:r>
              <a:rPr lang="ru-RU" sz="1600" dirty="0" err="1">
                <a:effectLst/>
                <a:latin typeface="Arial" pitchFamily="34" charset="0"/>
                <a:cs typeface="Arial" pitchFamily="34" charset="0"/>
              </a:rPr>
              <a:t>Жозефина</a:t>
            </a:r>
            <a:r>
              <a:rPr lang="ru-RU" sz="1600" dirty="0">
                <a:effectLst/>
                <a:latin typeface="Arial" pitchFamily="34" charset="0"/>
                <a:cs typeface="Arial" pitchFamily="34" charset="0"/>
              </a:rPr>
              <a:t> де </a:t>
            </a:r>
            <a:r>
              <a:rPr lang="ru-RU" sz="1600" dirty="0" err="1">
                <a:effectLst/>
                <a:latin typeface="Arial" pitchFamily="34" charset="0"/>
                <a:cs typeface="Arial" pitchFamily="34" charset="0"/>
              </a:rPr>
              <a:t>Богарне</a:t>
            </a:r>
            <a:r>
              <a:rPr lang="ru-RU" sz="1600" dirty="0">
                <a:effectLst/>
                <a:latin typeface="Arial" pitchFamily="34" charset="0"/>
                <a:cs typeface="Arial" pitchFamily="34" charset="0"/>
              </a:rPr>
              <a:t> (1763—1814), императрица французов. Детей не имели. В разводе с 16 декабря 1809 года.</a:t>
            </a:r>
          </a:p>
          <a:p>
            <a:pPr>
              <a:buFont typeface="Wingdings" panose="05000000000000000000" pitchFamily="2" charset="2"/>
              <a:buNone/>
              <a:defRPr/>
            </a:pPr>
            <a:r>
              <a:rPr lang="ru-RU" sz="1600" dirty="0">
                <a:effectLst/>
                <a:latin typeface="Arial" pitchFamily="34" charset="0"/>
                <a:cs typeface="Arial" pitchFamily="34" charset="0"/>
              </a:rPr>
              <a:t>2-я жена: (с 1 апреля 1810, </a:t>
            </a:r>
            <a:r>
              <a:rPr lang="ru-RU" sz="1600" dirty="0" err="1">
                <a:effectLst/>
                <a:latin typeface="Arial" pitchFamily="34" charset="0"/>
                <a:cs typeface="Arial" pitchFamily="34" charset="0"/>
              </a:rPr>
              <a:t>Сен-Клу</a:t>
            </a:r>
            <a:r>
              <a:rPr lang="ru-RU" sz="1600" dirty="0">
                <a:effectLst/>
                <a:latin typeface="Arial" pitchFamily="34" charset="0"/>
                <a:cs typeface="Arial" pitchFamily="34" charset="0"/>
              </a:rPr>
              <a:t>) Мария-Луиза </a:t>
            </a:r>
            <a:r>
              <a:rPr lang="ru-RU" sz="1600" dirty="0" err="1">
                <a:effectLst/>
                <a:latin typeface="Arial" pitchFamily="34" charset="0"/>
                <a:cs typeface="Arial" pitchFamily="34" charset="0"/>
              </a:rPr>
              <a:t>Габсбург-Лотарингская</a:t>
            </a:r>
            <a:r>
              <a:rPr lang="ru-RU" sz="1600" dirty="0">
                <a:effectLst/>
                <a:latin typeface="Arial" pitchFamily="34" charset="0"/>
                <a:cs typeface="Arial" pitchFamily="34" charset="0"/>
              </a:rPr>
              <a:t> (1791—1847), эрцгерцогиня Австрийская, императрица французов. Имели одного сына: </a:t>
            </a:r>
          </a:p>
          <a:p>
            <a:pPr lvl="1">
              <a:buFontTx/>
              <a:buNone/>
              <a:defRPr/>
            </a:pPr>
            <a:r>
              <a:rPr lang="ru-RU" sz="1600" dirty="0">
                <a:effectLst/>
                <a:latin typeface="Arial" pitchFamily="34" charset="0"/>
                <a:cs typeface="Arial" pitchFamily="34" charset="0"/>
              </a:rPr>
              <a:t>Наполеон II Бонапарт (1811—1832)</a:t>
            </a:r>
          </a:p>
          <a:p>
            <a:pPr>
              <a:buFont typeface="Wingdings" panose="05000000000000000000" pitchFamily="2" charset="2"/>
              <a:buNone/>
              <a:defRPr/>
            </a:pPr>
            <a:r>
              <a:rPr lang="ru-RU" sz="1600" b="1" dirty="0">
                <a:effectLst/>
                <a:latin typeface="Arial" pitchFamily="34" charset="0"/>
                <a:cs typeface="Arial" pitchFamily="34" charset="0"/>
              </a:rPr>
              <a:t>Приёмные дети</a:t>
            </a:r>
          </a:p>
          <a:p>
            <a:pPr>
              <a:buFont typeface="Wingdings" panose="05000000000000000000" pitchFamily="2" charset="2"/>
              <a:buNone/>
              <a:defRPr/>
            </a:pPr>
            <a:r>
              <a:rPr lang="ru-RU" sz="1600" dirty="0">
                <a:effectLst/>
                <a:latin typeface="Arial" pitchFamily="34" charset="0"/>
                <a:cs typeface="Arial" pitchFamily="34" charset="0"/>
              </a:rPr>
              <a:t>(дети </a:t>
            </a:r>
            <a:r>
              <a:rPr lang="ru-RU" sz="1600" dirty="0" err="1">
                <a:effectLst/>
                <a:latin typeface="Arial" pitchFamily="34" charset="0"/>
                <a:cs typeface="Arial" pitchFamily="34" charset="0"/>
              </a:rPr>
              <a:t>Жозефины</a:t>
            </a:r>
            <a:r>
              <a:rPr lang="ru-RU" sz="1600" dirty="0">
                <a:effectLst/>
                <a:latin typeface="Arial" pitchFamily="34" charset="0"/>
                <a:cs typeface="Arial" pitchFamily="34" charset="0"/>
              </a:rPr>
              <a:t> де </a:t>
            </a:r>
            <a:r>
              <a:rPr lang="ru-RU" sz="1600" dirty="0" err="1">
                <a:effectLst/>
                <a:latin typeface="Arial" pitchFamily="34" charset="0"/>
                <a:cs typeface="Arial" pitchFamily="34" charset="0"/>
              </a:rPr>
              <a:t>Богарне</a:t>
            </a:r>
            <a:r>
              <a:rPr lang="ru-RU" sz="1600" dirty="0">
                <a:effectLst/>
                <a:latin typeface="Arial" pitchFamily="34" charset="0"/>
                <a:cs typeface="Arial" pitchFamily="34" charset="0"/>
              </a:rPr>
              <a:t> от 1-го брака) Евгений де </a:t>
            </a:r>
            <a:r>
              <a:rPr lang="ru-RU" sz="1600" dirty="0" err="1">
                <a:effectLst/>
                <a:latin typeface="Arial" pitchFamily="34" charset="0"/>
                <a:cs typeface="Arial" pitchFamily="34" charset="0"/>
              </a:rPr>
              <a:t>Богарне</a:t>
            </a:r>
            <a:r>
              <a:rPr lang="ru-RU" sz="1600" dirty="0">
                <a:effectLst/>
                <a:latin typeface="Arial" pitchFamily="34" charset="0"/>
                <a:cs typeface="Arial" pitchFamily="34" charset="0"/>
              </a:rPr>
              <a:t> (1781—1824), герцог </a:t>
            </a:r>
            <a:r>
              <a:rPr lang="ru-RU" sz="1600" dirty="0" err="1">
                <a:effectLst/>
                <a:latin typeface="Arial" pitchFamily="34" charset="0"/>
                <a:cs typeface="Arial" pitchFamily="34" charset="0"/>
              </a:rPr>
              <a:t>Лейхтенбергский</a:t>
            </a:r>
            <a:endParaRPr lang="ru-RU" sz="1600" dirty="0">
              <a:effectLst/>
              <a:latin typeface="Arial" pitchFamily="34" charset="0"/>
              <a:cs typeface="Arial" pitchFamily="34" charset="0"/>
            </a:endParaRPr>
          </a:p>
          <a:p>
            <a:pPr>
              <a:buFont typeface="Wingdings" panose="05000000000000000000" pitchFamily="2" charset="2"/>
              <a:buNone/>
              <a:defRPr/>
            </a:pPr>
            <a:r>
              <a:rPr lang="ru-RU" sz="1600" dirty="0">
                <a:effectLst/>
                <a:latin typeface="Arial" pitchFamily="34" charset="0"/>
                <a:cs typeface="Arial" pitchFamily="34" charset="0"/>
              </a:rPr>
              <a:t>Гортензия де </a:t>
            </a:r>
            <a:r>
              <a:rPr lang="ru-RU" sz="1600" dirty="0" err="1">
                <a:effectLst/>
                <a:latin typeface="Arial" pitchFamily="34" charset="0"/>
                <a:cs typeface="Arial" pitchFamily="34" charset="0"/>
              </a:rPr>
              <a:t>Богарне</a:t>
            </a:r>
            <a:r>
              <a:rPr lang="ru-RU" sz="1600" dirty="0">
                <a:effectLst/>
                <a:latin typeface="Arial" pitchFamily="34" charset="0"/>
                <a:cs typeface="Arial" pitchFamily="34" charset="0"/>
              </a:rPr>
              <a:t> (1783—1837), герцогиня де </a:t>
            </a:r>
            <a:r>
              <a:rPr lang="ru-RU" sz="1600" dirty="0" err="1">
                <a:effectLst/>
                <a:latin typeface="Arial" pitchFamily="34" charset="0"/>
                <a:cs typeface="Arial" pitchFamily="34" charset="0"/>
              </a:rPr>
              <a:t>Сен-Ле</a:t>
            </a:r>
            <a:endParaRPr lang="ru-RU" sz="1600" dirty="0">
              <a:effectLst/>
              <a:latin typeface="Arial" pitchFamily="34" charset="0"/>
              <a:cs typeface="Arial" pitchFamily="34" charset="0"/>
            </a:endParaRPr>
          </a:p>
          <a:p>
            <a:pPr>
              <a:buFont typeface="Wingdings" panose="05000000000000000000" pitchFamily="2" charset="2"/>
              <a:buNone/>
              <a:defRPr/>
            </a:pPr>
            <a:r>
              <a:rPr lang="ru-RU" sz="1600" b="1" dirty="0">
                <a:effectLst/>
                <a:latin typeface="Arial" pitchFamily="34" charset="0"/>
                <a:cs typeface="Arial" pitchFamily="34" charset="0"/>
              </a:rPr>
              <a:t>Внебрачные связи</a:t>
            </a:r>
          </a:p>
          <a:p>
            <a:pPr>
              <a:buFont typeface="Wingdings" panose="05000000000000000000" pitchFamily="2" charset="2"/>
              <a:buNone/>
              <a:defRPr/>
            </a:pPr>
            <a:r>
              <a:rPr lang="ru-RU" sz="1600" i="1" dirty="0" err="1">
                <a:effectLst/>
                <a:latin typeface="Arial" pitchFamily="34" charset="0"/>
                <a:cs typeface="Arial" pitchFamily="34" charset="0"/>
              </a:rPr>
              <a:t>Внебр</a:t>
            </a:r>
            <a:r>
              <a:rPr lang="ru-RU" sz="1600" i="1" dirty="0">
                <a:effectLst/>
                <a:latin typeface="Arial" pitchFamily="34" charset="0"/>
                <a:cs typeface="Arial" pitchFamily="34" charset="0"/>
              </a:rPr>
              <a:t>. связь</a:t>
            </a:r>
            <a:r>
              <a:rPr lang="ru-RU" sz="1600" dirty="0">
                <a:effectLst/>
                <a:latin typeface="Arial" pitchFamily="34" charset="0"/>
                <a:cs typeface="Arial" pitchFamily="34" charset="0"/>
              </a:rPr>
              <a:t> Элеонора </a:t>
            </a:r>
            <a:r>
              <a:rPr lang="ru-RU" sz="1600" dirty="0" err="1">
                <a:effectLst/>
                <a:latin typeface="Arial" pitchFamily="34" charset="0"/>
                <a:cs typeface="Arial" pitchFamily="34" charset="0"/>
              </a:rPr>
              <a:t>Денюель</a:t>
            </a:r>
            <a:r>
              <a:rPr lang="ru-RU" sz="1600" dirty="0">
                <a:effectLst/>
                <a:latin typeface="Arial" pitchFamily="34" charset="0"/>
                <a:cs typeface="Arial" pitchFamily="34" charset="0"/>
              </a:rPr>
              <a:t> де </a:t>
            </a:r>
            <a:r>
              <a:rPr lang="ru-RU" sz="1600" dirty="0" err="1">
                <a:effectLst/>
                <a:latin typeface="Arial" pitchFamily="34" charset="0"/>
                <a:cs typeface="Arial" pitchFamily="34" charset="0"/>
              </a:rPr>
              <a:t>Ла</a:t>
            </a:r>
            <a:r>
              <a:rPr lang="ru-RU" sz="1600" dirty="0">
                <a:effectLst/>
                <a:latin typeface="Arial" pitchFamily="34" charset="0"/>
                <a:cs typeface="Arial" pitchFamily="34" charset="0"/>
              </a:rPr>
              <a:t> </a:t>
            </a:r>
            <a:r>
              <a:rPr lang="ru-RU" sz="1600" dirty="0" err="1">
                <a:effectLst/>
                <a:latin typeface="Arial" pitchFamily="34" charset="0"/>
                <a:cs typeface="Arial" pitchFamily="34" charset="0"/>
              </a:rPr>
              <a:t>Пленье</a:t>
            </a:r>
            <a:r>
              <a:rPr lang="ru-RU" sz="1600" dirty="0">
                <a:effectLst/>
                <a:latin typeface="Arial" pitchFamily="34" charset="0"/>
                <a:cs typeface="Arial" pitchFamily="34" charset="0"/>
              </a:rPr>
              <a:t> (1868) </a:t>
            </a:r>
          </a:p>
          <a:p>
            <a:pPr lvl="1">
              <a:buFontTx/>
              <a:buNone/>
              <a:defRPr/>
            </a:pPr>
            <a:r>
              <a:rPr lang="ru-RU" sz="1600" dirty="0">
                <a:effectLst/>
                <a:latin typeface="Arial" pitchFamily="34" charset="0"/>
                <a:cs typeface="Arial" pitchFamily="34" charset="0"/>
              </a:rPr>
              <a:t>Шарль Леон (1806—1881)</a:t>
            </a:r>
          </a:p>
          <a:p>
            <a:pPr>
              <a:buFont typeface="Wingdings" panose="05000000000000000000" pitchFamily="2" charset="2"/>
              <a:buNone/>
              <a:defRPr/>
            </a:pPr>
            <a:r>
              <a:rPr lang="ru-RU" sz="1600" i="1" dirty="0" err="1">
                <a:effectLst/>
                <a:latin typeface="Arial" pitchFamily="34" charset="0"/>
                <a:cs typeface="Arial" pitchFamily="34" charset="0"/>
              </a:rPr>
              <a:t>Внебр</a:t>
            </a:r>
            <a:r>
              <a:rPr lang="ru-RU" sz="1600" i="1" dirty="0">
                <a:effectLst/>
                <a:latin typeface="Arial" pitchFamily="34" charset="0"/>
                <a:cs typeface="Arial" pitchFamily="34" charset="0"/>
              </a:rPr>
              <a:t>. связь</a:t>
            </a:r>
            <a:r>
              <a:rPr lang="ru-RU" sz="1600" dirty="0">
                <a:effectLst/>
                <a:latin typeface="Arial" pitchFamily="34" charset="0"/>
                <a:cs typeface="Arial" pitchFamily="34" charset="0"/>
              </a:rPr>
              <a:t> Мария </a:t>
            </a:r>
            <a:r>
              <a:rPr lang="ru-RU" sz="1600" dirty="0" err="1">
                <a:effectLst/>
                <a:latin typeface="Arial" pitchFamily="34" charset="0"/>
                <a:cs typeface="Arial" pitchFamily="34" charset="0"/>
              </a:rPr>
              <a:t>Лончинская</a:t>
            </a:r>
            <a:r>
              <a:rPr lang="ru-RU" sz="1600" dirty="0">
                <a:effectLst/>
                <a:latin typeface="Arial" pitchFamily="34" charset="0"/>
                <a:cs typeface="Arial" pitchFamily="34" charset="0"/>
              </a:rPr>
              <a:t>, графиня </a:t>
            </a:r>
            <a:r>
              <a:rPr lang="ru-RU" sz="1600" dirty="0" err="1">
                <a:effectLst/>
                <a:latin typeface="Arial" pitchFamily="34" charset="0"/>
                <a:cs typeface="Arial" pitchFamily="34" charset="0"/>
              </a:rPr>
              <a:t>Валевская</a:t>
            </a:r>
            <a:r>
              <a:rPr lang="ru-RU" sz="1600" dirty="0">
                <a:effectLst/>
                <a:latin typeface="Arial" pitchFamily="34" charset="0"/>
                <a:cs typeface="Arial" pitchFamily="34" charset="0"/>
              </a:rPr>
              <a:t> (1786—1817) </a:t>
            </a:r>
          </a:p>
          <a:p>
            <a:pPr lvl="1">
              <a:buFontTx/>
              <a:buNone/>
              <a:defRPr/>
            </a:pPr>
            <a:r>
              <a:rPr lang="ru-RU" sz="1600" dirty="0">
                <a:effectLst/>
                <a:latin typeface="Arial" pitchFamily="34" charset="0"/>
                <a:cs typeface="Arial" pitchFamily="34" charset="0"/>
              </a:rPr>
              <a:t>Александр </a:t>
            </a:r>
            <a:r>
              <a:rPr lang="ru-RU" sz="1600" dirty="0" err="1">
                <a:effectLst/>
                <a:latin typeface="Arial" pitchFamily="34" charset="0"/>
                <a:cs typeface="Arial" pitchFamily="34" charset="0"/>
              </a:rPr>
              <a:t>Валевский</a:t>
            </a:r>
            <a:r>
              <a:rPr lang="ru-RU" sz="1600" dirty="0">
                <a:effectLst/>
                <a:latin typeface="Arial" pitchFamily="34" charset="0"/>
                <a:cs typeface="Arial" pitchFamily="34" charset="0"/>
              </a:rPr>
              <a:t> (1810—1868)</a:t>
            </a:r>
          </a:p>
          <a:p>
            <a:pPr>
              <a:buFont typeface="Wingdings" panose="05000000000000000000" pitchFamily="2" charset="2"/>
              <a:buNone/>
              <a:defRPr/>
            </a:pPr>
            <a:r>
              <a:rPr lang="ru-RU" sz="1600" i="1" dirty="0" err="1">
                <a:effectLst/>
                <a:latin typeface="Arial" pitchFamily="34" charset="0"/>
                <a:cs typeface="Arial" pitchFamily="34" charset="0"/>
              </a:rPr>
              <a:t>Внебр</a:t>
            </a:r>
            <a:r>
              <a:rPr lang="ru-RU" sz="1600" i="1" dirty="0">
                <a:effectLst/>
                <a:latin typeface="Arial" pitchFamily="34" charset="0"/>
                <a:cs typeface="Arial" pitchFamily="34" charset="0"/>
              </a:rPr>
              <a:t>. связь</a:t>
            </a:r>
            <a:r>
              <a:rPr lang="ru-RU" sz="1600" dirty="0">
                <a:effectLst/>
                <a:latin typeface="Arial" pitchFamily="34" charset="0"/>
                <a:cs typeface="Arial" pitchFamily="34" charset="0"/>
              </a:rPr>
              <a:t> Альбина де </a:t>
            </a:r>
            <a:r>
              <a:rPr lang="ru-RU" sz="1600" dirty="0" err="1">
                <a:effectLst/>
                <a:latin typeface="Arial" pitchFamily="34" charset="0"/>
                <a:cs typeface="Arial" pitchFamily="34" charset="0"/>
              </a:rPr>
              <a:t>Васаль</a:t>
            </a:r>
            <a:r>
              <a:rPr lang="ru-RU" sz="1600" dirty="0">
                <a:effectLst/>
                <a:latin typeface="Arial" pitchFamily="34" charset="0"/>
                <a:cs typeface="Arial" pitchFamily="34" charset="0"/>
              </a:rPr>
              <a:t> (по третьему браку </a:t>
            </a:r>
            <a:r>
              <a:rPr lang="ru-RU" sz="1600" dirty="0" err="1">
                <a:effectLst/>
                <a:latin typeface="Arial" pitchFamily="34" charset="0"/>
                <a:cs typeface="Arial" pitchFamily="34" charset="0"/>
              </a:rPr>
              <a:t>Монтолон</a:t>
            </a:r>
            <a:r>
              <a:rPr lang="ru-RU" sz="1600" dirty="0">
                <a:effectLst/>
                <a:latin typeface="Arial" pitchFamily="34" charset="0"/>
                <a:cs typeface="Arial" pitchFamily="34" charset="0"/>
              </a:rPr>
              <a:t>) (1779—1848) </a:t>
            </a:r>
            <a:r>
              <a:rPr lang="ru-RU" sz="1600" dirty="0" err="1">
                <a:effectLst/>
                <a:latin typeface="Arial" pitchFamily="34" charset="0"/>
                <a:cs typeface="Arial" pitchFamily="34" charset="0"/>
              </a:rPr>
              <a:t>Жозефина</a:t>
            </a:r>
            <a:r>
              <a:rPr lang="ru-RU" sz="1600" dirty="0">
                <a:effectLst/>
                <a:latin typeface="Arial" pitchFamily="34" charset="0"/>
                <a:cs typeface="Arial" pitchFamily="34" charset="0"/>
              </a:rPr>
              <a:t> Наполеоне де </a:t>
            </a:r>
            <a:r>
              <a:rPr lang="ru-RU" sz="1600" dirty="0" err="1">
                <a:effectLst/>
                <a:latin typeface="Arial" pitchFamily="34" charset="0"/>
                <a:cs typeface="Arial" pitchFamily="34" charset="0"/>
              </a:rPr>
              <a:t>Монтолон</a:t>
            </a:r>
            <a:r>
              <a:rPr lang="ru-RU" sz="1600" dirty="0">
                <a:effectLst/>
                <a:latin typeface="Arial" pitchFamily="34" charset="0"/>
                <a:cs typeface="Arial" pitchFamily="34" charset="0"/>
              </a:rPr>
              <a:t> (1818—1819)</a:t>
            </a:r>
          </a:p>
        </p:txBody>
      </p:sp>
    </p:spTree>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223A2DE-9FB5-4EF6-B5C1-B65D2672E453}"/>
              </a:ext>
            </a:extLst>
          </p:cNvPr>
          <p:cNvSpPr>
            <a:spLocks noGrp="1"/>
          </p:cNvSpPr>
          <p:nvPr>
            <p:ph type="title"/>
          </p:nvPr>
        </p:nvSpPr>
        <p:spPr/>
        <p:txBody>
          <a:bodyPr/>
          <a:lstStyle/>
          <a:p>
            <a:pPr>
              <a:defRPr/>
            </a:pPr>
            <a:endParaRPr lang="ru-RU"/>
          </a:p>
        </p:txBody>
      </p:sp>
      <p:sp>
        <p:nvSpPr>
          <p:cNvPr id="3" name="Содержимое 2">
            <a:extLst>
              <a:ext uri="{FF2B5EF4-FFF2-40B4-BE49-F238E27FC236}">
                <a16:creationId xmlns:a16="http://schemas.microsoft.com/office/drawing/2014/main" id="{3AA232F6-1523-42E3-917A-AE7E1A5614FE}"/>
              </a:ext>
            </a:extLst>
          </p:cNvPr>
          <p:cNvSpPr>
            <a:spLocks noGrp="1"/>
          </p:cNvSpPr>
          <p:nvPr>
            <p:ph sz="half" idx="1"/>
          </p:nvPr>
        </p:nvSpPr>
        <p:spPr/>
        <p:txBody>
          <a:bodyPr/>
          <a:lstStyle/>
          <a:p>
            <a:pPr>
              <a:buFont typeface="Wingdings" panose="05000000000000000000" pitchFamily="2" charset="2"/>
              <a:buNone/>
              <a:defRPr/>
            </a:pPr>
            <a:r>
              <a:rPr lang="ru-RU" dirty="0">
                <a:solidFill>
                  <a:schemeClr val="accent1"/>
                </a:solidFill>
                <a:latin typeface="Arial" pitchFamily="34" charset="0"/>
                <a:ea typeface="Calibri" pitchFamily="34" charset="0"/>
                <a:cs typeface="Arial" pitchFamily="34" charset="0"/>
              </a:rPr>
              <a:t>   </a:t>
            </a:r>
          </a:p>
          <a:p>
            <a:pPr>
              <a:buFont typeface="Wingdings" panose="05000000000000000000" pitchFamily="2" charset="2"/>
              <a:buNone/>
              <a:defRPr/>
            </a:pPr>
            <a:r>
              <a:rPr lang="ru-RU" sz="2000" dirty="0">
                <a:solidFill>
                  <a:schemeClr val="accent1"/>
                </a:solidFill>
                <a:latin typeface="Arial" pitchFamily="34" charset="0"/>
                <a:ea typeface="Calibri" pitchFamily="34" charset="0"/>
                <a:cs typeface="Arial" pitchFamily="34" charset="0"/>
              </a:rPr>
              <a:t>     "</a:t>
            </a:r>
            <a:r>
              <a:rPr lang="ru-RU" sz="2000" b="1" dirty="0">
                <a:solidFill>
                  <a:schemeClr val="accent1"/>
                </a:solidFill>
                <a:latin typeface="Arial" pitchFamily="34" charset="0"/>
                <a:ea typeface="Calibri" pitchFamily="34" charset="0"/>
                <a:cs typeface="Arial" pitchFamily="34" charset="0"/>
              </a:rPr>
              <a:t>Какой человек наш Бонапарт! Ему еще нет 28 лет, а над его головой все виды славы - слава войны, слава мира, слава сдержанности, слава благородства: он имеет всё</a:t>
            </a:r>
            <a:r>
              <a:rPr lang="ru-RU" sz="2000" dirty="0">
                <a:solidFill>
                  <a:schemeClr val="accent1"/>
                </a:solidFill>
                <a:latin typeface="Arial" pitchFamily="34" charset="0"/>
                <a:ea typeface="Calibri" pitchFamily="34" charset="0"/>
                <a:cs typeface="Arial" pitchFamily="34" charset="0"/>
              </a:rPr>
              <a:t>". </a:t>
            </a:r>
          </a:p>
          <a:p>
            <a:pPr>
              <a:buFont typeface="Wingdings" panose="05000000000000000000" pitchFamily="2" charset="2"/>
              <a:buNone/>
              <a:defRPr/>
            </a:pPr>
            <a:r>
              <a:rPr lang="ru-RU" sz="1800" dirty="0">
                <a:solidFill>
                  <a:schemeClr val="accent1"/>
                </a:solidFill>
                <a:effectLst/>
                <a:latin typeface="Arial" pitchFamily="34" charset="0"/>
                <a:ea typeface="Calibri" pitchFamily="34" charset="0"/>
                <a:cs typeface="Arial" pitchFamily="34" charset="0"/>
              </a:rPr>
              <a:t>     </a:t>
            </a:r>
            <a:r>
              <a:rPr lang="ru-RU" sz="1800" dirty="0">
                <a:effectLst/>
                <a:latin typeface="Arial" pitchFamily="34" charset="0"/>
                <a:ea typeface="Calibri" pitchFamily="34" charset="0"/>
                <a:cs typeface="Arial" pitchFamily="34" charset="0"/>
              </a:rPr>
              <a:t>Так писал 10 мая 1797 года о молодом генерале Талейран.</a:t>
            </a:r>
            <a:endParaRPr lang="ru-RU" sz="1800" dirty="0">
              <a:effectLst/>
            </a:endParaRPr>
          </a:p>
        </p:txBody>
      </p:sp>
      <p:pic>
        <p:nvPicPr>
          <p:cNvPr id="20484" name="Объект 3">
            <a:extLst>
              <a:ext uri="{FF2B5EF4-FFF2-40B4-BE49-F238E27FC236}">
                <a16:creationId xmlns:a16="http://schemas.microsoft.com/office/drawing/2014/main" id="{703F854F-DE10-473C-AA08-D0B0CA1BD27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572000" y="1285875"/>
            <a:ext cx="4202113" cy="4630738"/>
          </a:xfrm>
        </p:spPr>
      </p:pic>
    </p:spTree>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A4E7D145-6B8D-4F63-AD53-3295095FDAE3}"/>
              </a:ext>
            </a:extLst>
          </p:cNvPr>
          <p:cNvSpPr>
            <a:spLocks noGrp="1"/>
          </p:cNvSpPr>
          <p:nvPr>
            <p:ph type="title"/>
          </p:nvPr>
        </p:nvSpPr>
        <p:spPr/>
        <p:txBody>
          <a:bodyPr/>
          <a:lstStyle/>
          <a:p>
            <a:pPr>
              <a:defRPr/>
            </a:pPr>
            <a:endParaRPr lang="ru-RU"/>
          </a:p>
        </p:txBody>
      </p:sp>
      <p:sp>
        <p:nvSpPr>
          <p:cNvPr id="7" name="Содержимое 6">
            <a:extLst>
              <a:ext uri="{FF2B5EF4-FFF2-40B4-BE49-F238E27FC236}">
                <a16:creationId xmlns:a16="http://schemas.microsoft.com/office/drawing/2014/main" id="{D133FF52-D767-46B5-A629-E0609324CCBB}"/>
              </a:ext>
            </a:extLst>
          </p:cNvPr>
          <p:cNvSpPr>
            <a:spLocks noGrp="1"/>
          </p:cNvSpPr>
          <p:nvPr>
            <p:ph sz="half" idx="2"/>
          </p:nvPr>
        </p:nvSpPr>
        <p:spPr/>
        <p:txBody>
          <a:bodyPr/>
          <a:lstStyle/>
          <a:p>
            <a:pPr>
              <a:defRPr/>
            </a:pPr>
            <a:endParaRPr lang="ru-RU" dirty="0">
              <a:solidFill>
                <a:schemeClr val="accent1"/>
              </a:solidFill>
              <a:latin typeface="Times New Roman" pitchFamily="18" charset="0"/>
              <a:cs typeface="Calibri" pitchFamily="34" charset="0"/>
            </a:endParaRPr>
          </a:p>
          <a:p>
            <a:pPr>
              <a:defRPr/>
            </a:pPr>
            <a:endParaRPr lang="ru-RU" dirty="0">
              <a:solidFill>
                <a:schemeClr val="accent1"/>
              </a:solidFill>
              <a:latin typeface="Times New Roman" pitchFamily="18" charset="0"/>
              <a:cs typeface="Calibri" pitchFamily="34" charset="0"/>
            </a:endParaRPr>
          </a:p>
          <a:p>
            <a:pPr>
              <a:buFont typeface="Wingdings" panose="05000000000000000000" pitchFamily="2" charset="2"/>
              <a:buNone/>
              <a:defRPr/>
            </a:pPr>
            <a:r>
              <a:rPr lang="ru-RU" sz="2400" dirty="0">
                <a:latin typeface="Arial" pitchFamily="34" charset="0"/>
                <a:cs typeface="Arial" pitchFamily="34" charset="0"/>
              </a:rPr>
              <a:t>    </a:t>
            </a:r>
          </a:p>
          <a:p>
            <a:pPr>
              <a:buFont typeface="Wingdings" panose="05000000000000000000" pitchFamily="2" charset="2"/>
              <a:buNone/>
              <a:defRPr/>
            </a:pPr>
            <a:r>
              <a:rPr lang="ru-RU" sz="2400" dirty="0">
                <a:latin typeface="Arial" pitchFamily="34" charset="0"/>
                <a:cs typeface="Arial" pitchFamily="34" charset="0"/>
              </a:rPr>
              <a:t>    </a:t>
            </a:r>
            <a:r>
              <a:rPr lang="ru-RU" sz="2000" dirty="0">
                <a:latin typeface="Arial" pitchFamily="34" charset="0"/>
                <a:cs typeface="Arial" pitchFamily="34" charset="0"/>
              </a:rPr>
              <a:t>Всю свою жизнь он любил </a:t>
            </a:r>
            <a:r>
              <a:rPr lang="ru-RU" sz="2000" dirty="0" err="1">
                <a:latin typeface="Arial" pitchFamily="34" charset="0"/>
                <a:cs typeface="Arial" pitchFamily="34" charset="0"/>
              </a:rPr>
              <a:t>Жозефину</a:t>
            </a:r>
            <a:r>
              <a:rPr lang="ru-RU" sz="2000" dirty="0">
                <a:latin typeface="Arial" pitchFamily="34" charset="0"/>
                <a:cs typeface="Arial" pitchFamily="34" charset="0"/>
              </a:rPr>
              <a:t>. Но его главной любимой женщиной всё-таки была Война! </a:t>
            </a:r>
          </a:p>
          <a:p>
            <a:pPr>
              <a:defRPr/>
            </a:pPr>
            <a:endParaRPr lang="ru-RU" sz="2000" dirty="0"/>
          </a:p>
        </p:txBody>
      </p:sp>
      <p:pic>
        <p:nvPicPr>
          <p:cNvPr id="21508" name="Объект 3">
            <a:extLst>
              <a:ext uri="{FF2B5EF4-FFF2-40B4-BE49-F238E27FC236}">
                <a16:creationId xmlns:a16="http://schemas.microsoft.com/office/drawing/2014/main" id="{B4EC513D-9D98-47C4-9D44-3D5EBE03E25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77800" y="2071688"/>
            <a:ext cx="4667250" cy="3500437"/>
          </a:xfrm>
        </p:spPr>
      </p:pic>
    </p:spTree>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87407" name="Picture 15">
            <a:extLst>
              <a:ext uri="{FF2B5EF4-FFF2-40B4-BE49-F238E27FC236}">
                <a16:creationId xmlns:a16="http://schemas.microsoft.com/office/drawing/2014/main" id="{EF150F21-CB68-409E-AE65-EE48529702FB}"/>
              </a:ext>
            </a:extLst>
          </p:cNvPr>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5214938" y="1357313"/>
            <a:ext cx="3225800" cy="3087687"/>
          </a:xfrm>
          <a:noFill/>
          <a:ln w="76200" cmpd="tri">
            <a:solidFill>
              <a:srgbClr val="FFFF00"/>
            </a:solidFill>
          </a:ln>
          <a:extLst>
            <a:ext uri="{909E8E84-426E-40DD-AFC4-6F175D3DCCD1}">
              <a14:hiddenFill xmlns:a14="http://schemas.microsoft.com/office/drawing/2010/main">
                <a:solidFill>
                  <a:srgbClr val="FFFFFF"/>
                </a:solidFill>
              </a14:hiddenFill>
            </a:ext>
          </a:extLst>
        </p:spPr>
      </p:pic>
      <p:sp>
        <p:nvSpPr>
          <p:cNvPr id="187406" name="Rectangle 14">
            <a:extLst>
              <a:ext uri="{FF2B5EF4-FFF2-40B4-BE49-F238E27FC236}">
                <a16:creationId xmlns:a16="http://schemas.microsoft.com/office/drawing/2014/main" id="{3C37DAA5-DDB3-41DE-AF5A-E3054BF2C630}"/>
              </a:ext>
            </a:extLst>
          </p:cNvPr>
          <p:cNvSpPr>
            <a:spLocks noGrp="1" noRot="1" noChangeArrowheads="1"/>
          </p:cNvSpPr>
          <p:nvPr>
            <p:ph type="body" sz="half" idx="1"/>
          </p:nvPr>
        </p:nvSpPr>
        <p:spPr>
          <a:xfrm>
            <a:off x="179388" y="620713"/>
            <a:ext cx="4575175" cy="5327650"/>
          </a:xfrm>
        </p:spPr>
        <p:txBody>
          <a:bodyPr/>
          <a:lstStyle/>
          <a:p>
            <a:pPr eaLnBrk="1" hangingPunct="1">
              <a:lnSpc>
                <a:spcPct val="90000"/>
              </a:lnSpc>
              <a:buFont typeface="Wingdings" panose="05000000000000000000" pitchFamily="2" charset="2"/>
              <a:buNone/>
              <a:defRPr/>
            </a:pPr>
            <a:r>
              <a:rPr lang="ru-RU" sz="2400" dirty="0"/>
              <a:t>    </a:t>
            </a:r>
          </a:p>
          <a:p>
            <a:pPr eaLnBrk="1" hangingPunct="1">
              <a:lnSpc>
                <a:spcPct val="90000"/>
              </a:lnSpc>
              <a:buFont typeface="Wingdings" panose="05000000000000000000" pitchFamily="2" charset="2"/>
              <a:buNone/>
              <a:defRPr/>
            </a:pPr>
            <a:endParaRPr lang="ru-RU" sz="2400" dirty="0">
              <a:effectLst/>
              <a:latin typeface="Arial" pitchFamily="34" charset="0"/>
              <a:cs typeface="Arial" pitchFamily="34" charset="0"/>
            </a:endParaRPr>
          </a:p>
          <a:p>
            <a:pPr eaLnBrk="1" hangingPunct="1">
              <a:lnSpc>
                <a:spcPct val="90000"/>
              </a:lnSpc>
              <a:buFont typeface="Wingdings" panose="05000000000000000000" pitchFamily="2" charset="2"/>
              <a:buNone/>
              <a:defRPr/>
            </a:pPr>
            <a:r>
              <a:rPr lang="ru-RU" sz="2400" dirty="0">
                <a:effectLst/>
                <a:latin typeface="Arial" pitchFamily="34" charset="0"/>
                <a:cs typeface="Arial" pitchFamily="34" charset="0"/>
              </a:rPr>
              <a:t>    </a:t>
            </a:r>
            <a:r>
              <a:rPr lang="ru-RU" sz="2000" dirty="0">
                <a:effectLst/>
                <a:latin typeface="Arial" pitchFamily="34" charset="0"/>
                <a:cs typeface="Arial" pitchFamily="34" charset="0"/>
              </a:rPr>
              <a:t>Наполеон назначен главнокомандующим армии в Италии. Пруссия и Италия заключает мир с Францией, но Великобритания, Австрия, Россия, Португалия, Неаполь и Османская империя объединяются для борьбы с Францией.</a:t>
            </a:r>
          </a:p>
          <a:p>
            <a:pPr eaLnBrk="1" hangingPunct="1">
              <a:lnSpc>
                <a:spcPct val="90000"/>
              </a:lnSpc>
              <a:buFont typeface="Wingdings" panose="05000000000000000000" pitchFamily="2" charset="2"/>
              <a:buNone/>
              <a:defRPr/>
            </a:pPr>
            <a:r>
              <a:rPr lang="ru-RU" sz="2000" dirty="0">
                <a:effectLst/>
                <a:latin typeface="Arial" pitchFamily="34" charset="0"/>
                <a:cs typeface="Arial" pitchFamily="34" charset="0"/>
              </a:rPr>
              <a:t>     Наполеон захватывает Рим, Италию и вторгается в Египет. Французские войска продвигаются к северу в Германию. </a:t>
            </a:r>
          </a:p>
        </p:txBody>
      </p:sp>
      <p:sp>
        <p:nvSpPr>
          <p:cNvPr id="187408" name="Rectangle 16">
            <a:extLst>
              <a:ext uri="{FF2B5EF4-FFF2-40B4-BE49-F238E27FC236}">
                <a16:creationId xmlns:a16="http://schemas.microsoft.com/office/drawing/2014/main" id="{4216DFBA-31C3-4D06-AD11-5784FA537E96}"/>
              </a:ext>
            </a:extLst>
          </p:cNvPr>
          <p:cNvSpPr>
            <a:spLocks noGrp="1" noRot="1" noChangeArrowheads="1"/>
          </p:cNvSpPr>
          <p:nvPr>
            <p:ph type="body" sz="half" idx="2"/>
          </p:nvPr>
        </p:nvSpPr>
        <p:spPr>
          <a:xfrm>
            <a:off x="4859338" y="188913"/>
            <a:ext cx="3927475" cy="6264275"/>
          </a:xfrm>
        </p:spPr>
        <p:txBody>
          <a:bodyPr/>
          <a:lstStyle/>
          <a:p>
            <a:pPr eaLnBrk="1" hangingPunct="1">
              <a:lnSpc>
                <a:spcPct val="90000"/>
              </a:lnSpc>
              <a:buFont typeface="Wingdings" panose="05000000000000000000" pitchFamily="2" charset="2"/>
              <a:buNone/>
              <a:defRPr/>
            </a:pPr>
            <a:r>
              <a:rPr lang="ru-RU" sz="2400" dirty="0"/>
              <a:t>   </a:t>
            </a:r>
          </a:p>
          <a:p>
            <a:pPr eaLnBrk="1" hangingPunct="1">
              <a:lnSpc>
                <a:spcPct val="90000"/>
              </a:lnSpc>
              <a:buFont typeface="Wingdings" panose="05000000000000000000" pitchFamily="2" charset="2"/>
              <a:buNone/>
              <a:defRPr/>
            </a:pPr>
            <a:endParaRPr lang="ru-RU" sz="2400" dirty="0"/>
          </a:p>
          <a:p>
            <a:pPr eaLnBrk="1" hangingPunct="1">
              <a:lnSpc>
                <a:spcPct val="90000"/>
              </a:lnSpc>
              <a:buFont typeface="Wingdings" panose="05000000000000000000" pitchFamily="2" charset="2"/>
              <a:buNone/>
              <a:defRPr/>
            </a:pPr>
            <a:endParaRPr lang="ru-RU" sz="2400" dirty="0"/>
          </a:p>
          <a:p>
            <a:pPr eaLnBrk="1" hangingPunct="1">
              <a:lnSpc>
                <a:spcPct val="90000"/>
              </a:lnSpc>
              <a:buFont typeface="Wingdings" panose="05000000000000000000" pitchFamily="2" charset="2"/>
              <a:buNone/>
              <a:defRPr/>
            </a:pPr>
            <a:endParaRPr lang="ru-RU" sz="2400" dirty="0"/>
          </a:p>
          <a:p>
            <a:pPr eaLnBrk="1" hangingPunct="1">
              <a:lnSpc>
                <a:spcPct val="90000"/>
              </a:lnSpc>
              <a:buFont typeface="Wingdings" panose="05000000000000000000" pitchFamily="2" charset="2"/>
              <a:buNone/>
              <a:defRPr/>
            </a:pPr>
            <a:endParaRPr lang="ru-RU" sz="2400" dirty="0"/>
          </a:p>
          <a:p>
            <a:pPr eaLnBrk="1" hangingPunct="1">
              <a:lnSpc>
                <a:spcPct val="90000"/>
              </a:lnSpc>
              <a:buFont typeface="Wingdings" panose="05000000000000000000" pitchFamily="2" charset="2"/>
              <a:buNone/>
              <a:defRPr/>
            </a:pPr>
            <a:endParaRPr lang="ru-RU" sz="2400" dirty="0"/>
          </a:p>
          <a:p>
            <a:pPr eaLnBrk="1" hangingPunct="1">
              <a:lnSpc>
                <a:spcPct val="90000"/>
              </a:lnSpc>
              <a:buFont typeface="Wingdings" panose="05000000000000000000" pitchFamily="2" charset="2"/>
              <a:buNone/>
              <a:defRPr/>
            </a:pPr>
            <a:endParaRPr lang="ru-RU" sz="2400" dirty="0"/>
          </a:p>
          <a:p>
            <a:pPr eaLnBrk="1" hangingPunct="1">
              <a:lnSpc>
                <a:spcPct val="90000"/>
              </a:lnSpc>
              <a:buFont typeface="Wingdings" panose="05000000000000000000" pitchFamily="2" charset="2"/>
              <a:buNone/>
              <a:defRPr/>
            </a:pPr>
            <a:endParaRPr lang="ru-RU" sz="2400" dirty="0"/>
          </a:p>
          <a:p>
            <a:pPr eaLnBrk="1" hangingPunct="1">
              <a:lnSpc>
                <a:spcPct val="90000"/>
              </a:lnSpc>
              <a:defRPr/>
            </a:pPr>
            <a:endParaRPr lang="ru-RU" sz="2400" dirty="0"/>
          </a:p>
          <a:p>
            <a:pPr eaLnBrk="1" hangingPunct="1">
              <a:lnSpc>
                <a:spcPct val="90000"/>
              </a:lnSpc>
              <a:defRPr/>
            </a:pPr>
            <a:endParaRPr lang="ru-RU" sz="2400" dirty="0"/>
          </a:p>
          <a:p>
            <a:pPr eaLnBrk="1" hangingPunct="1">
              <a:lnSpc>
                <a:spcPct val="90000"/>
              </a:lnSpc>
              <a:buFont typeface="Wingdings" panose="05000000000000000000" pitchFamily="2" charset="2"/>
              <a:buNone/>
              <a:defRPr/>
            </a:pPr>
            <a:endParaRPr lang="ru-RU" sz="2400" dirty="0"/>
          </a:p>
          <a:p>
            <a:pPr eaLnBrk="1" hangingPunct="1">
              <a:lnSpc>
                <a:spcPct val="90000"/>
              </a:lnSpc>
              <a:buFont typeface="Wingdings" panose="05000000000000000000" pitchFamily="2" charset="2"/>
              <a:buNone/>
              <a:defRPr/>
            </a:pPr>
            <a:endParaRPr lang="ru-RU" sz="1600" dirty="0">
              <a:effectLst/>
              <a:latin typeface="Arial" pitchFamily="34" charset="0"/>
              <a:cs typeface="Arial" pitchFamily="34" charset="0"/>
            </a:endParaRPr>
          </a:p>
          <a:p>
            <a:pPr eaLnBrk="1" hangingPunct="1">
              <a:lnSpc>
                <a:spcPct val="90000"/>
              </a:lnSpc>
              <a:buFont typeface="Wingdings" panose="05000000000000000000" pitchFamily="2" charset="2"/>
              <a:buNone/>
              <a:defRPr/>
            </a:pPr>
            <a:endParaRPr lang="ru-RU" sz="1600" dirty="0">
              <a:effectLst/>
              <a:latin typeface="Arial" pitchFamily="34" charset="0"/>
              <a:cs typeface="Arial" pitchFamily="34" charset="0"/>
            </a:endParaRPr>
          </a:p>
          <a:p>
            <a:pPr eaLnBrk="1" hangingPunct="1">
              <a:lnSpc>
                <a:spcPct val="90000"/>
              </a:lnSpc>
              <a:buFont typeface="Wingdings" panose="05000000000000000000" pitchFamily="2" charset="2"/>
              <a:buNone/>
              <a:defRPr/>
            </a:pPr>
            <a:r>
              <a:rPr lang="ru-RU" sz="1600" dirty="0">
                <a:effectLst/>
                <a:latin typeface="Arial" pitchFamily="34" charset="0"/>
                <a:cs typeface="Arial" pitchFamily="34" charset="0"/>
              </a:rPr>
              <a:t>Этот штандарт принадлежал одному из полков армии Наполеона.</a:t>
            </a:r>
          </a:p>
          <a:p>
            <a:pPr eaLnBrk="1" hangingPunct="1">
              <a:lnSpc>
                <a:spcPct val="90000"/>
              </a:lnSpc>
              <a:defRPr/>
            </a:pPr>
            <a:endParaRPr lang="ru-RU" sz="2400" dirty="0"/>
          </a:p>
          <a:p>
            <a:pPr eaLnBrk="1" hangingPunct="1">
              <a:lnSpc>
                <a:spcPct val="90000"/>
              </a:lnSpc>
              <a:defRPr/>
            </a:pPr>
            <a:endParaRPr lang="ru-RU" sz="2400" dirty="0"/>
          </a:p>
          <a:p>
            <a:pPr eaLnBrk="1" hangingPunct="1">
              <a:lnSpc>
                <a:spcPct val="90000"/>
              </a:lnSpc>
              <a:defRPr/>
            </a:pPr>
            <a:endParaRPr lang="ru-RU" sz="2400" dirty="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9" fill="hold" grpId="0" nodeType="clickEffect">
                                  <p:stCondLst>
                                    <p:cond delay="0"/>
                                  </p:stCondLst>
                                  <p:childTnLst>
                                    <p:set>
                                      <p:cBhvr>
                                        <p:cTn id="6" dur="1" fill="hold">
                                          <p:stCondLst>
                                            <p:cond delay="0"/>
                                          </p:stCondLst>
                                        </p:cTn>
                                        <p:tgtEl>
                                          <p:spTgt spid="187407"/>
                                        </p:tgtEl>
                                        <p:attrNameLst>
                                          <p:attrName>style.visibility</p:attrName>
                                        </p:attrNameLst>
                                      </p:cBhvr>
                                      <p:to>
                                        <p:strVal val="visible"/>
                                      </p:to>
                                    </p:set>
                                    <p:anim calcmode="lin" valueType="num">
                                      <p:cBhvr additive="base">
                                        <p:cTn id="7" dur="500" fill="hold"/>
                                        <p:tgtEl>
                                          <p:spTgt spid="187407"/>
                                        </p:tgtEl>
                                        <p:attrNameLst>
                                          <p:attrName>ppt_x</p:attrName>
                                        </p:attrNameLst>
                                      </p:cBhvr>
                                      <p:tavLst>
                                        <p:tav tm="0">
                                          <p:val>
                                            <p:strVal val="0-#ppt_w/2"/>
                                          </p:val>
                                        </p:tav>
                                        <p:tav tm="100000">
                                          <p:val>
                                            <p:strVal val="#ppt_x"/>
                                          </p:val>
                                        </p:tav>
                                      </p:tavLst>
                                    </p:anim>
                                    <p:anim calcmode="lin" valueType="num">
                                      <p:cBhvr additive="base">
                                        <p:cTn id="8" dur="500" fill="hold"/>
                                        <p:tgtEl>
                                          <p:spTgt spid="187407"/>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9" fill="hold" grpId="0" nodeType="clickEffect">
                                  <p:stCondLst>
                                    <p:cond delay="0"/>
                                  </p:stCondLst>
                                  <p:childTnLst>
                                    <p:set>
                                      <p:cBhvr>
                                        <p:cTn id="12" dur="1" fill="hold">
                                          <p:stCondLst>
                                            <p:cond delay="0"/>
                                          </p:stCondLst>
                                        </p:cTn>
                                        <p:tgtEl>
                                          <p:spTgt spid="187406">
                                            <p:txEl>
                                              <p:pRg st="0" end="0"/>
                                            </p:txEl>
                                          </p:spTgt>
                                        </p:tgtEl>
                                        <p:attrNameLst>
                                          <p:attrName>style.visibility</p:attrName>
                                        </p:attrNameLst>
                                      </p:cBhvr>
                                      <p:to>
                                        <p:strVal val="visible"/>
                                      </p:to>
                                    </p:set>
                                    <p:anim calcmode="lin" valueType="num">
                                      <p:cBhvr additive="base">
                                        <p:cTn id="13" dur="500" fill="hold"/>
                                        <p:tgtEl>
                                          <p:spTgt spid="187406">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87406">
                                            <p:txEl>
                                              <p:pRg st="0" end="0"/>
                                            </p:txEl>
                                          </p:spTgt>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TYPE.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9" fill="hold" grpId="0" nodeType="clickEffect">
                                  <p:stCondLst>
                                    <p:cond delay="0"/>
                                  </p:stCondLst>
                                  <p:childTnLst>
                                    <p:set>
                                      <p:cBhvr>
                                        <p:cTn id="18" dur="1" fill="hold">
                                          <p:stCondLst>
                                            <p:cond delay="0"/>
                                          </p:stCondLst>
                                        </p:cTn>
                                        <p:tgtEl>
                                          <p:spTgt spid="187406">
                                            <p:txEl>
                                              <p:pRg st="2" end="2"/>
                                            </p:txEl>
                                          </p:spTgt>
                                        </p:tgtEl>
                                        <p:attrNameLst>
                                          <p:attrName>style.visibility</p:attrName>
                                        </p:attrNameLst>
                                      </p:cBhvr>
                                      <p:to>
                                        <p:strVal val="visible"/>
                                      </p:to>
                                    </p:set>
                                    <p:anim calcmode="lin" valueType="num">
                                      <p:cBhvr additive="base">
                                        <p:cTn id="19" dur="500" fill="hold"/>
                                        <p:tgtEl>
                                          <p:spTgt spid="187406">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87406">
                                            <p:txEl>
                                              <p:pRg st="2" end="2"/>
                                            </p:txEl>
                                          </p:spTgt>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TYPE.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9" fill="hold" grpId="0" nodeType="clickEffect">
                                  <p:stCondLst>
                                    <p:cond delay="0"/>
                                  </p:stCondLst>
                                  <p:childTnLst>
                                    <p:set>
                                      <p:cBhvr>
                                        <p:cTn id="24" dur="1" fill="hold">
                                          <p:stCondLst>
                                            <p:cond delay="0"/>
                                          </p:stCondLst>
                                        </p:cTn>
                                        <p:tgtEl>
                                          <p:spTgt spid="187406">
                                            <p:txEl>
                                              <p:pRg st="3" end="3"/>
                                            </p:txEl>
                                          </p:spTgt>
                                        </p:tgtEl>
                                        <p:attrNameLst>
                                          <p:attrName>style.visibility</p:attrName>
                                        </p:attrNameLst>
                                      </p:cBhvr>
                                      <p:to>
                                        <p:strVal val="visible"/>
                                      </p:to>
                                    </p:set>
                                    <p:anim calcmode="lin" valueType="num">
                                      <p:cBhvr additive="base">
                                        <p:cTn id="25" dur="500" fill="hold"/>
                                        <p:tgtEl>
                                          <p:spTgt spid="187406">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87406">
                                            <p:txEl>
                                              <p:pRg st="3" end="3"/>
                                            </p:txEl>
                                          </p:spTgt>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TYPE.WAV"/>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9" fill="hold" grpId="0" nodeType="clickEffect">
                                  <p:stCondLst>
                                    <p:cond delay="0"/>
                                  </p:stCondLst>
                                  <p:childTnLst>
                                    <p:set>
                                      <p:cBhvr>
                                        <p:cTn id="30" dur="1" fill="hold">
                                          <p:stCondLst>
                                            <p:cond delay="0"/>
                                          </p:stCondLst>
                                        </p:cTn>
                                        <p:tgtEl>
                                          <p:spTgt spid="187408">
                                            <p:txEl>
                                              <p:pRg st="0" end="0"/>
                                            </p:txEl>
                                          </p:spTgt>
                                        </p:tgtEl>
                                        <p:attrNameLst>
                                          <p:attrName>style.visibility</p:attrName>
                                        </p:attrNameLst>
                                      </p:cBhvr>
                                      <p:to>
                                        <p:strVal val="visible"/>
                                      </p:to>
                                    </p:set>
                                    <p:anim calcmode="lin" valueType="num">
                                      <p:cBhvr additive="base">
                                        <p:cTn id="31" dur="500" fill="hold"/>
                                        <p:tgtEl>
                                          <p:spTgt spid="187408">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87408">
                                            <p:txEl>
                                              <p:pRg st="0" end="0"/>
                                            </p:txEl>
                                          </p:spTgt>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TYPE.WAV"/>
                                        </p:tgtEl>
                                      </p:cMediaNode>
                                    </p:audio>
                                  </p:sub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9" fill="hold" grpId="0" nodeType="clickEffect">
                                  <p:stCondLst>
                                    <p:cond delay="0"/>
                                  </p:stCondLst>
                                  <p:childTnLst>
                                    <p:set>
                                      <p:cBhvr>
                                        <p:cTn id="36" dur="1" fill="hold">
                                          <p:stCondLst>
                                            <p:cond delay="0"/>
                                          </p:stCondLst>
                                        </p:cTn>
                                        <p:tgtEl>
                                          <p:spTgt spid="187408">
                                            <p:txEl>
                                              <p:pRg st="13" end="13"/>
                                            </p:txEl>
                                          </p:spTgt>
                                        </p:tgtEl>
                                        <p:attrNameLst>
                                          <p:attrName>style.visibility</p:attrName>
                                        </p:attrNameLst>
                                      </p:cBhvr>
                                      <p:to>
                                        <p:strVal val="visible"/>
                                      </p:to>
                                    </p:set>
                                    <p:anim calcmode="lin" valueType="num">
                                      <p:cBhvr additive="base">
                                        <p:cTn id="37" dur="500" fill="hold"/>
                                        <p:tgtEl>
                                          <p:spTgt spid="187408">
                                            <p:txEl>
                                              <p:pRg st="13" end="13"/>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87408">
                                            <p:txEl>
                                              <p:pRg st="13" end="13"/>
                                            </p:txEl>
                                          </p:spTgt>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2"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407" grpId="0" animBg="1" autoUpdateAnimBg="0"/>
      <p:bldP spid="187406" grpId="0" build="p" autoUpdateAnimBg="0"/>
      <p:bldP spid="187408"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A49BA12-DDCC-4A72-A529-D56557BFA234}"/>
              </a:ext>
            </a:extLst>
          </p:cNvPr>
          <p:cNvSpPr>
            <a:spLocks noGrp="1"/>
          </p:cNvSpPr>
          <p:nvPr>
            <p:ph type="title"/>
          </p:nvPr>
        </p:nvSpPr>
        <p:spPr/>
        <p:txBody>
          <a:bodyPr/>
          <a:lstStyle/>
          <a:p>
            <a:pPr>
              <a:defRPr/>
            </a:pPr>
            <a:endParaRPr lang="ru-RU"/>
          </a:p>
        </p:txBody>
      </p:sp>
      <p:sp>
        <p:nvSpPr>
          <p:cNvPr id="4" name="Содержимое 3">
            <a:extLst>
              <a:ext uri="{FF2B5EF4-FFF2-40B4-BE49-F238E27FC236}">
                <a16:creationId xmlns:a16="http://schemas.microsoft.com/office/drawing/2014/main" id="{AEAA0E21-C981-4073-8C7D-3F8D18A3B498}"/>
              </a:ext>
            </a:extLst>
          </p:cNvPr>
          <p:cNvSpPr>
            <a:spLocks noGrp="1"/>
          </p:cNvSpPr>
          <p:nvPr>
            <p:ph sz="half" idx="2"/>
          </p:nvPr>
        </p:nvSpPr>
        <p:spPr/>
        <p:txBody>
          <a:bodyPr/>
          <a:lstStyle/>
          <a:p>
            <a:pPr>
              <a:buFont typeface="Wingdings" panose="05000000000000000000" pitchFamily="2" charset="2"/>
              <a:buNone/>
              <a:defRPr/>
            </a:pPr>
            <a:r>
              <a:rPr lang="ru-RU" dirty="0">
                <a:latin typeface="Arial" pitchFamily="34" charset="0"/>
                <a:cs typeface="Arial" pitchFamily="34" charset="0"/>
              </a:rPr>
              <a:t>    </a:t>
            </a:r>
            <a:r>
              <a:rPr lang="ru-RU" sz="1800" dirty="0">
                <a:latin typeface="Arial" pitchFamily="34" charset="0"/>
                <a:cs typeface="Arial" pitchFamily="34" charset="0"/>
              </a:rPr>
              <a:t>Кризис власти в Париже достиг своего апогея к 1799 году, когда Бонапарт находился с войсками в Египте. Коррумпированная Директория была неспособна обеспечить завоевания революции. Наполеон внезапно вернулся во Францию из Египта и захватил власть в стране. В окружении телохранителей он вошёл в правительственные помещения и распустил Совет пятисот. Он назначил трёх новых руководителей страны называемых консулами. Сам Наполеон был первым консулом.  </a:t>
            </a:r>
            <a:endParaRPr lang="ru-RU" sz="1800" dirty="0"/>
          </a:p>
        </p:txBody>
      </p:sp>
      <p:pic>
        <p:nvPicPr>
          <p:cNvPr id="5" name="Picture 4">
            <a:extLst>
              <a:ext uri="{FF2B5EF4-FFF2-40B4-BE49-F238E27FC236}">
                <a16:creationId xmlns:a16="http://schemas.microsoft.com/office/drawing/2014/main" id="{EDBD8F41-635E-4738-93E9-D9A62C1EACAE}"/>
              </a:ext>
            </a:extLst>
          </p:cNvPr>
          <p:cNvPicPr>
            <a:picLocks noGrp="1" noChangeAspect="1" noChangeArrowheads="1"/>
          </p:cNvPicPr>
          <p:nvPr>
            <p:ph sz="half" idx="1"/>
          </p:nvPr>
        </p:nvPicPr>
        <p:blipFill>
          <a:blip r:embed="rId2" cstate="print"/>
          <a:srcRect/>
          <a:stretch>
            <a:fillRect/>
          </a:stretch>
        </p:blipFill>
        <p:spPr>
          <a:xfrm>
            <a:off x="500034" y="1928802"/>
            <a:ext cx="4038600" cy="4279415"/>
          </a:xfrm>
          <a:solidFill>
            <a:srgbClr val="FFFFFF">
              <a:shade val="85000"/>
            </a:srgbClr>
          </a:solidFill>
          <a:ln w="88900" cap="sq">
            <a:solidFill>
              <a:srgbClr val="FFFFFF"/>
            </a:solidFill>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47323BC-8F73-40A7-B4FC-56F6D970B2D9}"/>
              </a:ext>
            </a:extLst>
          </p:cNvPr>
          <p:cNvSpPr>
            <a:spLocks noGrp="1"/>
          </p:cNvSpPr>
          <p:nvPr>
            <p:ph type="title"/>
          </p:nvPr>
        </p:nvSpPr>
        <p:spPr/>
        <p:txBody>
          <a:bodyPr/>
          <a:lstStyle/>
          <a:p>
            <a:pPr>
              <a:defRPr/>
            </a:pPr>
            <a:r>
              <a:rPr lang="ru-RU" b="1" dirty="0">
                <a:latin typeface="Arial" pitchFamily="34" charset="0"/>
                <a:cs typeface="Arial" pitchFamily="34" charset="0"/>
              </a:rPr>
              <a:t>Наполеон I Бонапарт</a:t>
            </a:r>
            <a:endParaRPr lang="ru-RU" dirty="0"/>
          </a:p>
        </p:txBody>
      </p:sp>
      <p:sp>
        <p:nvSpPr>
          <p:cNvPr id="4" name="Содержимое 3">
            <a:extLst>
              <a:ext uri="{FF2B5EF4-FFF2-40B4-BE49-F238E27FC236}">
                <a16:creationId xmlns:a16="http://schemas.microsoft.com/office/drawing/2014/main" id="{31B19A65-95A5-4CE8-AA05-DD7540AA6034}"/>
              </a:ext>
            </a:extLst>
          </p:cNvPr>
          <p:cNvSpPr>
            <a:spLocks noGrp="1"/>
          </p:cNvSpPr>
          <p:nvPr>
            <p:ph sz="half" idx="2"/>
          </p:nvPr>
        </p:nvSpPr>
        <p:spPr/>
        <p:txBody>
          <a:bodyPr/>
          <a:lstStyle/>
          <a:p>
            <a:pPr>
              <a:buFont typeface="Wingdings" panose="05000000000000000000" pitchFamily="2" charset="2"/>
              <a:buNone/>
              <a:defRPr/>
            </a:pPr>
            <a:r>
              <a:rPr lang="ru-RU" sz="2000" dirty="0"/>
              <a:t>           </a:t>
            </a:r>
          </a:p>
          <a:p>
            <a:pPr>
              <a:buFont typeface="Wingdings" panose="05000000000000000000" pitchFamily="2" charset="2"/>
              <a:buNone/>
              <a:defRPr/>
            </a:pPr>
            <a:r>
              <a:rPr lang="ru-RU" sz="2000" b="1" dirty="0"/>
              <a:t>          1769 – 1821 г.г.</a:t>
            </a:r>
          </a:p>
          <a:p>
            <a:pPr>
              <a:buFont typeface="Wingdings" panose="05000000000000000000" pitchFamily="2" charset="2"/>
              <a:buNone/>
              <a:defRPr/>
            </a:pPr>
            <a:r>
              <a:rPr lang="ru-RU" dirty="0"/>
              <a:t>   </a:t>
            </a:r>
          </a:p>
          <a:p>
            <a:pPr>
              <a:buFont typeface="Wingdings" panose="05000000000000000000" pitchFamily="2" charset="2"/>
              <a:buNone/>
              <a:defRPr/>
            </a:pPr>
            <a:endParaRPr lang="ru-RU" sz="2000" dirty="0">
              <a:latin typeface="Arial" pitchFamily="34" charset="0"/>
              <a:cs typeface="Arial" pitchFamily="34" charset="0"/>
            </a:endParaRPr>
          </a:p>
          <a:p>
            <a:pPr>
              <a:buFont typeface="Wingdings" panose="05000000000000000000" pitchFamily="2" charset="2"/>
              <a:buNone/>
              <a:defRPr/>
            </a:pPr>
            <a:endParaRPr lang="ru-RU" sz="2000" dirty="0">
              <a:latin typeface="Arial" pitchFamily="34" charset="0"/>
              <a:cs typeface="Arial" pitchFamily="34" charset="0"/>
            </a:endParaRPr>
          </a:p>
          <a:p>
            <a:pPr>
              <a:buFont typeface="Wingdings" panose="05000000000000000000" pitchFamily="2" charset="2"/>
              <a:buNone/>
              <a:defRPr/>
            </a:pPr>
            <a:endParaRPr lang="ru-RU" sz="2000" dirty="0">
              <a:latin typeface="Arial" pitchFamily="34" charset="0"/>
              <a:cs typeface="Arial" pitchFamily="34" charset="0"/>
            </a:endParaRPr>
          </a:p>
          <a:p>
            <a:pPr>
              <a:buFont typeface="Wingdings" panose="05000000000000000000" pitchFamily="2" charset="2"/>
              <a:buNone/>
              <a:defRPr/>
            </a:pPr>
            <a:r>
              <a:rPr lang="ru-RU" sz="2000" dirty="0">
                <a:latin typeface="Arial" pitchFamily="34" charset="0"/>
                <a:cs typeface="Arial" pitchFamily="34" charset="0"/>
              </a:rPr>
              <a:t>     Император Франции в </a:t>
            </a:r>
          </a:p>
          <a:p>
            <a:pPr>
              <a:buFont typeface="Wingdings" panose="05000000000000000000" pitchFamily="2" charset="2"/>
              <a:buNone/>
              <a:defRPr/>
            </a:pPr>
            <a:r>
              <a:rPr lang="ru-RU" sz="2000" dirty="0">
                <a:latin typeface="Arial" pitchFamily="34" charset="0"/>
                <a:cs typeface="Arial" pitchFamily="34" charset="0"/>
              </a:rPr>
              <a:t>     1804 - 1815 годах, знаменитый полководец и государственный деятель, заложивший основы современного французского государства.</a:t>
            </a:r>
          </a:p>
          <a:p>
            <a:pPr>
              <a:defRPr/>
            </a:pPr>
            <a:endParaRPr lang="ru-RU" dirty="0"/>
          </a:p>
          <a:p>
            <a:pPr>
              <a:defRPr/>
            </a:pPr>
            <a:endParaRPr lang="ru-RU" dirty="0"/>
          </a:p>
        </p:txBody>
      </p:sp>
      <p:pic>
        <p:nvPicPr>
          <p:cNvPr id="6148" name="Picture 2">
            <a:extLst>
              <a:ext uri="{FF2B5EF4-FFF2-40B4-BE49-F238E27FC236}">
                <a16:creationId xmlns:a16="http://schemas.microsoft.com/office/drawing/2014/main" id="{1BEDB410-FD2C-4386-9C18-44067DC6F535}"/>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285750" y="1357313"/>
            <a:ext cx="4164013" cy="5145087"/>
          </a:xfrm>
        </p:spPr>
      </p:pic>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A85C81C9-D536-4B12-9FD1-744A9022FA1F}"/>
              </a:ext>
            </a:extLst>
          </p:cNvPr>
          <p:cNvSpPr>
            <a:spLocks noGrp="1" noChangeArrowheads="1"/>
          </p:cNvSpPr>
          <p:nvPr>
            <p:ph type="title"/>
          </p:nvPr>
        </p:nvSpPr>
        <p:spPr>
          <a:xfrm>
            <a:off x="395288" y="188913"/>
            <a:ext cx="8229600" cy="981075"/>
          </a:xfrm>
        </p:spPr>
        <p:txBody>
          <a:bodyPr/>
          <a:lstStyle/>
          <a:p>
            <a:pPr eaLnBrk="1" hangingPunct="1">
              <a:defRPr/>
            </a:pPr>
            <a:r>
              <a:rPr lang="ru-RU" dirty="0"/>
              <a:t>Период консульства</a:t>
            </a:r>
          </a:p>
        </p:txBody>
      </p:sp>
      <p:sp>
        <p:nvSpPr>
          <p:cNvPr id="6" name="TextBox 5">
            <a:extLst>
              <a:ext uri="{FF2B5EF4-FFF2-40B4-BE49-F238E27FC236}">
                <a16:creationId xmlns:a16="http://schemas.microsoft.com/office/drawing/2014/main" id="{D4893124-034D-4736-908C-77E464579AD3}"/>
              </a:ext>
            </a:extLst>
          </p:cNvPr>
          <p:cNvSpPr txBox="1"/>
          <p:nvPr/>
        </p:nvSpPr>
        <p:spPr>
          <a:xfrm>
            <a:off x="785813" y="1857375"/>
            <a:ext cx="7643812" cy="1323975"/>
          </a:xfrm>
          <a:prstGeom prst="rect">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a:spAutoFit/>
          </a:bodyPr>
          <a:lstStyle/>
          <a:p>
            <a:pPr algn="ctr">
              <a:defRPr/>
            </a:pPr>
            <a:r>
              <a:rPr lang="ru-RU" sz="4000" b="1" dirty="0"/>
              <a:t>Свобода, равенство и братство!</a:t>
            </a:r>
          </a:p>
        </p:txBody>
      </p:sp>
      <p:sp>
        <p:nvSpPr>
          <p:cNvPr id="7" name="TextBox 6">
            <a:extLst>
              <a:ext uri="{FF2B5EF4-FFF2-40B4-BE49-F238E27FC236}">
                <a16:creationId xmlns:a16="http://schemas.microsoft.com/office/drawing/2014/main" id="{00DAF213-2187-40E2-BE47-98462737EAC3}"/>
              </a:ext>
            </a:extLst>
          </p:cNvPr>
          <p:cNvSpPr txBox="1"/>
          <p:nvPr/>
        </p:nvSpPr>
        <p:spPr>
          <a:xfrm>
            <a:off x="785813" y="1857375"/>
            <a:ext cx="7643812" cy="1323975"/>
          </a:xfrm>
          <a:prstGeom prst="rect">
            <a:avLst/>
          </a:prstGeom>
          <a:solidFill>
            <a:srgbClr val="0070C0"/>
          </a:solid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a:spAutoFit/>
          </a:bodyPr>
          <a:lstStyle/>
          <a:p>
            <a:pPr algn="ctr">
              <a:defRPr/>
            </a:pPr>
            <a:r>
              <a:rPr lang="ru-RU" sz="4000" b="1" dirty="0">
                <a:solidFill>
                  <a:srgbClr val="FFFF00"/>
                </a:solidFill>
              </a:rPr>
              <a:t>Свобода, равенство и собственность!</a:t>
            </a:r>
          </a:p>
        </p:txBody>
      </p:sp>
      <p:pic>
        <p:nvPicPr>
          <p:cNvPr id="137220" name="Picture 4">
            <a:extLst>
              <a:ext uri="{FF2B5EF4-FFF2-40B4-BE49-F238E27FC236}">
                <a16:creationId xmlns:a16="http://schemas.microsoft.com/office/drawing/2014/main" id="{A99FF88B-AD6D-438E-AC08-B5512AF8F471}"/>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8688" y="3357563"/>
            <a:ext cx="2905125" cy="290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21" name="Picture 5">
            <a:extLst>
              <a:ext uri="{FF2B5EF4-FFF2-40B4-BE49-F238E27FC236}">
                <a16:creationId xmlns:a16="http://schemas.microsoft.com/office/drawing/2014/main" id="{3390B31B-C697-4198-A382-0654EC6AFFA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57750" y="3357563"/>
            <a:ext cx="2928938" cy="292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grpId="0" nodeType="clickEffect">
                                  <p:stCondLst>
                                    <p:cond delay="0"/>
                                  </p:stCondLst>
                                  <p:childTnLst>
                                    <p:animEffect transition="out" filter="fade">
                                      <p:cBhvr>
                                        <p:cTn id="6" dur="2000"/>
                                        <p:tgtEl>
                                          <p:spTgt spid="6"/>
                                        </p:tgtEl>
                                      </p:cBhvr>
                                    </p:animEffect>
                                    <p:set>
                                      <p:cBhvr>
                                        <p:cTn id="7" dur="1" fill="hold">
                                          <p:stCondLst>
                                            <p:cond delay="1999"/>
                                          </p:stCondLst>
                                        </p:cTn>
                                        <p:tgtEl>
                                          <p:spTgt spid="6"/>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0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137220"/>
                                        </p:tgtEl>
                                        <p:attrNameLst>
                                          <p:attrName>style.visibility</p:attrName>
                                        </p:attrNameLst>
                                      </p:cBhvr>
                                      <p:to>
                                        <p:strVal val="visible"/>
                                      </p:to>
                                    </p:set>
                                    <p:animEffect transition="in" filter="fade">
                                      <p:cBhvr>
                                        <p:cTn id="13" dur="2000"/>
                                        <p:tgtEl>
                                          <p:spTgt spid="137220"/>
                                        </p:tgtEl>
                                      </p:cBhvr>
                                    </p:animEffect>
                                  </p:childTnLst>
                                </p:cTn>
                              </p:par>
                              <p:par>
                                <p:cTn id="14" presetID="10" presetClass="entr" presetSubtype="0" fill="hold" nodeType="withEffect">
                                  <p:stCondLst>
                                    <p:cond delay="0"/>
                                  </p:stCondLst>
                                  <p:childTnLst>
                                    <p:set>
                                      <p:cBhvr>
                                        <p:cTn id="15" dur="1" fill="hold">
                                          <p:stCondLst>
                                            <p:cond delay="0"/>
                                          </p:stCondLst>
                                        </p:cTn>
                                        <p:tgtEl>
                                          <p:spTgt spid="137221"/>
                                        </p:tgtEl>
                                        <p:attrNameLst>
                                          <p:attrName>style.visibility</p:attrName>
                                        </p:attrNameLst>
                                      </p:cBhvr>
                                      <p:to>
                                        <p:strVal val="visible"/>
                                      </p:to>
                                    </p:set>
                                    <p:animEffect transition="in" filter="fade">
                                      <p:cBhvr>
                                        <p:cTn id="16" dur="2000"/>
                                        <p:tgtEl>
                                          <p:spTgt spid="137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Заголовок 1">
            <a:extLst>
              <a:ext uri="{FF2B5EF4-FFF2-40B4-BE49-F238E27FC236}">
                <a16:creationId xmlns:a16="http://schemas.microsoft.com/office/drawing/2014/main" id="{2BD578C2-5A47-4180-AC50-91EDFAA82EF7}"/>
              </a:ext>
            </a:extLst>
          </p:cNvPr>
          <p:cNvSpPr>
            <a:spLocks noGrp="1"/>
          </p:cNvSpPr>
          <p:nvPr>
            <p:ph type="title"/>
          </p:nvPr>
        </p:nvSpPr>
        <p:spPr/>
        <p:txBody>
          <a:bodyPr/>
          <a:lstStyle/>
          <a:p>
            <a:pPr eaLnBrk="1" hangingPunct="1">
              <a:defRPr/>
            </a:pPr>
            <a:r>
              <a:rPr lang="ru-RU" dirty="0">
                <a:latin typeface="Arial" pitchFamily="34" charset="0"/>
                <a:cs typeface="Arial" pitchFamily="34" charset="0"/>
              </a:rPr>
              <a:t>Мероприятия Наполеона</a:t>
            </a:r>
          </a:p>
        </p:txBody>
      </p:sp>
      <p:sp>
        <p:nvSpPr>
          <p:cNvPr id="7171" name="Содержимое 2">
            <a:extLst>
              <a:ext uri="{FF2B5EF4-FFF2-40B4-BE49-F238E27FC236}">
                <a16:creationId xmlns:a16="http://schemas.microsoft.com/office/drawing/2014/main" id="{627A61F1-8327-46DE-97C1-0B5783CDC1E7}"/>
              </a:ext>
            </a:extLst>
          </p:cNvPr>
          <p:cNvSpPr>
            <a:spLocks noGrp="1"/>
          </p:cNvSpPr>
          <p:nvPr>
            <p:ph idx="1"/>
          </p:nvPr>
        </p:nvSpPr>
        <p:spPr/>
        <p:txBody>
          <a:bodyPr/>
          <a:lstStyle/>
          <a:p>
            <a:pPr eaLnBrk="1" hangingPunct="1">
              <a:defRPr/>
            </a:pPr>
            <a:r>
              <a:rPr lang="ru-RU" sz="2000" dirty="0">
                <a:latin typeface="Arial" pitchFamily="34" charset="0"/>
                <a:cs typeface="Arial" pitchFamily="34" charset="0"/>
              </a:rPr>
              <a:t>Всеобщая воинская повинность:</a:t>
            </a:r>
          </a:p>
          <a:p>
            <a:pPr eaLnBrk="1" hangingPunct="1">
              <a:buFont typeface="Wingdings" panose="05000000000000000000" pitchFamily="2" charset="2"/>
              <a:buNone/>
              <a:defRPr/>
            </a:pPr>
            <a:r>
              <a:rPr lang="ru-RU" sz="2000" dirty="0">
                <a:latin typeface="Arial" pitchFamily="34" charset="0"/>
                <a:cs typeface="Arial" pitchFamily="34" charset="0"/>
              </a:rPr>
              <a:t>-    Состав: пехота, кавалерия, артиллерия.</a:t>
            </a:r>
          </a:p>
          <a:p>
            <a:pPr eaLnBrk="1" hangingPunct="1">
              <a:buFont typeface="Wingdings" panose="05000000000000000000" pitchFamily="2" charset="2"/>
              <a:buNone/>
              <a:defRPr/>
            </a:pPr>
            <a:r>
              <a:rPr lang="ru-RU" sz="2000" dirty="0">
                <a:latin typeface="Arial" pitchFamily="34" charset="0"/>
                <a:cs typeface="Arial" pitchFamily="34" charset="0"/>
              </a:rPr>
              <a:t>-    Гордость – императорская гвардия.</a:t>
            </a:r>
          </a:p>
          <a:p>
            <a:pPr eaLnBrk="1" hangingPunct="1">
              <a:buFont typeface="Wingdings" panose="05000000000000000000" pitchFamily="2" charset="2"/>
              <a:buNone/>
              <a:defRPr/>
            </a:pPr>
            <a:r>
              <a:rPr lang="ru-RU" sz="2000" dirty="0">
                <a:latin typeface="Arial" pitchFamily="34" charset="0"/>
                <a:cs typeface="Arial" pitchFamily="34" charset="0"/>
              </a:rPr>
              <a:t>-    Командующие – талантливые маршалы и генералы.</a:t>
            </a:r>
          </a:p>
          <a:p>
            <a:pPr eaLnBrk="1" hangingPunct="1">
              <a:buFont typeface="Wingdings" panose="05000000000000000000" pitchFamily="2" charset="2"/>
              <a:buNone/>
              <a:defRPr/>
            </a:pPr>
            <a:r>
              <a:rPr lang="ru-RU" sz="2000" dirty="0">
                <a:latin typeface="Arial" pitchFamily="34" charset="0"/>
                <a:cs typeface="Arial" pitchFamily="34" charset="0"/>
              </a:rPr>
              <a:t>-    Отсутствие муштры и палочной дисциплины.</a:t>
            </a:r>
          </a:p>
          <a:p>
            <a:pPr>
              <a:defRPr/>
            </a:pPr>
            <a:r>
              <a:rPr lang="ru-RU" sz="2000" dirty="0"/>
              <a:t>Католицизм – государственная религия</a:t>
            </a:r>
          </a:p>
          <a:p>
            <a:pPr>
              <a:defRPr/>
            </a:pPr>
            <a:r>
              <a:rPr lang="ru-RU" sz="2000" dirty="0"/>
              <a:t>Высокие таможенные пошлины на ввоз</a:t>
            </a:r>
          </a:p>
          <a:p>
            <a:pPr>
              <a:defRPr/>
            </a:pPr>
            <a:r>
              <a:rPr lang="ru-RU" sz="2000" dirty="0"/>
              <a:t>Правительственные заказы предпринимателям</a:t>
            </a:r>
          </a:p>
          <a:p>
            <a:pPr>
              <a:defRPr/>
            </a:pPr>
            <a:r>
              <a:rPr lang="ru-RU" sz="2000" dirty="0"/>
              <a:t>Рабочим запрещено выступать против работодателей</a:t>
            </a:r>
          </a:p>
          <a:p>
            <a:pPr>
              <a:defRPr/>
            </a:pPr>
            <a:r>
              <a:rPr lang="ru-RU" sz="2000" dirty="0"/>
              <a:t>Работодателям запрещено снижать зарплату</a:t>
            </a:r>
          </a:p>
          <a:p>
            <a:pPr>
              <a:defRPr/>
            </a:pPr>
            <a:r>
              <a:rPr lang="ru-RU" sz="2000" dirty="0"/>
              <a:t>Общественные работы</a:t>
            </a:r>
          </a:p>
          <a:p>
            <a:pPr>
              <a:defRPr/>
            </a:pPr>
            <a:r>
              <a:rPr lang="ru-RU" sz="2000" dirty="0"/>
              <a:t>Принуждение Австрии и Англии к миру</a:t>
            </a:r>
          </a:p>
          <a:p>
            <a:pPr eaLnBrk="1" hangingPunct="1">
              <a:defRPr/>
            </a:pPr>
            <a:endParaRPr lang="ru-RU" sz="2000" dirty="0">
              <a:latin typeface="Arial" pitchFamily="34" charset="0"/>
              <a:cs typeface="Arial" pitchFamily="34" charset="0"/>
            </a:endParaRPr>
          </a:p>
        </p:txBody>
      </p:sp>
    </p:spTree>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7184" name="Rectangle 32">
            <a:extLst>
              <a:ext uri="{FF2B5EF4-FFF2-40B4-BE49-F238E27FC236}">
                <a16:creationId xmlns:a16="http://schemas.microsoft.com/office/drawing/2014/main" id="{0A487860-F4ED-4029-8FD5-B6199B8DCDBE}"/>
              </a:ext>
            </a:extLst>
          </p:cNvPr>
          <p:cNvSpPr>
            <a:spLocks noGrp="1" noRot="1" noChangeArrowheads="1"/>
          </p:cNvSpPr>
          <p:nvPr>
            <p:ph type="body" sz="half" idx="1"/>
          </p:nvPr>
        </p:nvSpPr>
        <p:spPr>
          <a:xfrm>
            <a:off x="838200" y="333375"/>
            <a:ext cx="4454525" cy="6191250"/>
          </a:xfrm>
        </p:spPr>
        <p:txBody>
          <a:bodyPr/>
          <a:lstStyle/>
          <a:p>
            <a:pPr eaLnBrk="1" hangingPunct="1">
              <a:buFont typeface="Wingdings" panose="05000000000000000000" pitchFamily="2" charset="2"/>
              <a:buNone/>
              <a:defRPr/>
            </a:pPr>
            <a:r>
              <a:rPr lang="ru-RU" sz="2400" dirty="0">
                <a:latin typeface="Arial" pitchFamily="34" charset="0"/>
                <a:cs typeface="Arial" pitchFamily="34" charset="0"/>
              </a:rPr>
              <a:t>   </a:t>
            </a:r>
          </a:p>
          <a:p>
            <a:pPr eaLnBrk="1" hangingPunct="1">
              <a:buFont typeface="Wingdings" panose="05000000000000000000" pitchFamily="2" charset="2"/>
              <a:buNone/>
              <a:defRPr/>
            </a:pPr>
            <a:endParaRPr lang="ru-RU" sz="2400" dirty="0">
              <a:latin typeface="Arial" pitchFamily="34" charset="0"/>
              <a:cs typeface="Arial" pitchFamily="34" charset="0"/>
            </a:endParaRPr>
          </a:p>
          <a:p>
            <a:pPr eaLnBrk="1" hangingPunct="1">
              <a:buFont typeface="Wingdings" panose="05000000000000000000" pitchFamily="2" charset="2"/>
              <a:buNone/>
              <a:defRPr/>
            </a:pPr>
            <a:r>
              <a:rPr lang="ru-RU" sz="2000" dirty="0">
                <a:effectLst/>
                <a:latin typeface="Arial" pitchFamily="34" charset="0"/>
                <a:cs typeface="Arial" pitchFamily="34" charset="0"/>
              </a:rPr>
              <a:t>     </a:t>
            </a:r>
          </a:p>
          <a:p>
            <a:pPr eaLnBrk="1" hangingPunct="1">
              <a:buFont typeface="Wingdings" panose="05000000000000000000" pitchFamily="2" charset="2"/>
              <a:buNone/>
              <a:defRPr/>
            </a:pPr>
            <a:endParaRPr lang="ru-RU" sz="2000" dirty="0">
              <a:effectLst/>
              <a:latin typeface="Arial" pitchFamily="34" charset="0"/>
              <a:cs typeface="Arial" pitchFamily="34" charset="0"/>
            </a:endParaRPr>
          </a:p>
          <a:p>
            <a:pPr eaLnBrk="1" hangingPunct="1">
              <a:buFont typeface="Wingdings" panose="05000000000000000000" pitchFamily="2" charset="2"/>
              <a:buNone/>
              <a:defRPr/>
            </a:pPr>
            <a:r>
              <a:rPr lang="ru-RU" sz="2000" dirty="0">
                <a:effectLst/>
                <a:latin typeface="Arial" pitchFamily="34" charset="0"/>
                <a:cs typeface="Arial" pitchFamily="34" charset="0"/>
              </a:rPr>
              <a:t>     Наполеон хотел создать общество, основанное на достоинствах самого человека, а не на его знатном происхождении. Для поощрений различных достижений он основал в 1802 г. Почётный легион «за выдающуюся службу на благо государства"</a:t>
            </a:r>
          </a:p>
        </p:txBody>
      </p:sp>
      <p:pic>
        <p:nvPicPr>
          <p:cNvPr id="177185" name="Picture 33">
            <a:extLst>
              <a:ext uri="{FF2B5EF4-FFF2-40B4-BE49-F238E27FC236}">
                <a16:creationId xmlns:a16="http://schemas.microsoft.com/office/drawing/2014/main" id="{8FB85E23-6731-46EF-8A00-7EE7411F270B}"/>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357813" y="642938"/>
            <a:ext cx="3625850" cy="5619750"/>
          </a:xfrm>
          <a:noFill/>
          <a:ln w="76200" cmpd="tri">
            <a:solidFill>
              <a:srgbClr val="FFFF00"/>
            </a:solidFill>
          </a:ln>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6" fill="hold" grpId="0" nodeType="clickEffect">
                                  <p:stCondLst>
                                    <p:cond delay="0"/>
                                  </p:stCondLst>
                                  <p:childTnLst>
                                    <p:set>
                                      <p:cBhvr>
                                        <p:cTn id="6" dur="1" fill="hold">
                                          <p:stCondLst>
                                            <p:cond delay="0"/>
                                          </p:stCondLst>
                                        </p:cTn>
                                        <p:tgtEl>
                                          <p:spTgt spid="177184">
                                            <p:txEl>
                                              <p:pRg st="0" end="0"/>
                                            </p:txEl>
                                          </p:spTgt>
                                        </p:tgtEl>
                                        <p:attrNameLst>
                                          <p:attrName>style.visibility</p:attrName>
                                        </p:attrNameLst>
                                      </p:cBhvr>
                                      <p:to>
                                        <p:strVal val="visible"/>
                                      </p:to>
                                    </p:set>
                                    <p:anim calcmode="lin" valueType="num">
                                      <p:cBhvr additive="base">
                                        <p:cTn id="7" dur="500" fill="hold"/>
                                        <p:tgtEl>
                                          <p:spTgt spid="177184">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77184">
                                            <p:txEl>
                                              <p:pRg st="0" end="0"/>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177184">
                                            <p:txEl>
                                              <p:pRg st="2" end="2"/>
                                            </p:txEl>
                                          </p:spTgt>
                                        </p:tgtEl>
                                        <p:attrNameLst>
                                          <p:attrName>style.visibility</p:attrName>
                                        </p:attrNameLst>
                                      </p:cBhvr>
                                      <p:to>
                                        <p:strVal val="visible"/>
                                      </p:to>
                                    </p:set>
                                    <p:anim calcmode="lin" valueType="num">
                                      <p:cBhvr additive="base">
                                        <p:cTn id="13" dur="500" fill="hold"/>
                                        <p:tgtEl>
                                          <p:spTgt spid="177184">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77184">
                                            <p:txEl>
                                              <p:pRg st="2" end="2"/>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TYPE.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6" fill="hold" grpId="0" nodeType="clickEffect">
                                  <p:stCondLst>
                                    <p:cond delay="0"/>
                                  </p:stCondLst>
                                  <p:childTnLst>
                                    <p:set>
                                      <p:cBhvr>
                                        <p:cTn id="18" dur="1" fill="hold">
                                          <p:stCondLst>
                                            <p:cond delay="0"/>
                                          </p:stCondLst>
                                        </p:cTn>
                                        <p:tgtEl>
                                          <p:spTgt spid="177184">
                                            <p:txEl>
                                              <p:pRg st="4" end="4"/>
                                            </p:txEl>
                                          </p:spTgt>
                                        </p:tgtEl>
                                        <p:attrNameLst>
                                          <p:attrName>style.visibility</p:attrName>
                                        </p:attrNameLst>
                                      </p:cBhvr>
                                      <p:to>
                                        <p:strVal val="visible"/>
                                      </p:to>
                                    </p:set>
                                    <p:anim calcmode="lin" valueType="num">
                                      <p:cBhvr additive="base">
                                        <p:cTn id="19" dur="500" fill="hold"/>
                                        <p:tgtEl>
                                          <p:spTgt spid="177184">
                                            <p:txEl>
                                              <p:pRg st="4" end="4"/>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77184">
                                            <p:txEl>
                                              <p:pRg st="4" end="4"/>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TYPE.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177185"/>
                                        </p:tgtEl>
                                        <p:attrNameLst>
                                          <p:attrName>style.visibility</p:attrName>
                                        </p:attrNameLst>
                                      </p:cBhvr>
                                      <p:to>
                                        <p:strVal val="visible"/>
                                      </p:to>
                                    </p:set>
                                    <p:anim calcmode="lin" valueType="num">
                                      <p:cBhvr additive="base">
                                        <p:cTn id="25" dur="500" fill="hold"/>
                                        <p:tgtEl>
                                          <p:spTgt spid="177185"/>
                                        </p:tgtEl>
                                        <p:attrNameLst>
                                          <p:attrName>ppt_x</p:attrName>
                                        </p:attrNameLst>
                                      </p:cBhvr>
                                      <p:tavLst>
                                        <p:tav tm="0">
                                          <p:val>
                                            <p:strVal val="1+#ppt_w/2"/>
                                          </p:val>
                                        </p:tav>
                                        <p:tav tm="100000">
                                          <p:val>
                                            <p:strVal val="#ppt_x"/>
                                          </p:val>
                                        </p:tav>
                                      </p:tavLst>
                                    </p:anim>
                                    <p:anim calcmode="lin" valueType="num">
                                      <p:cBhvr additive="base">
                                        <p:cTn id="26" dur="500" fill="hold"/>
                                        <p:tgtEl>
                                          <p:spTgt spid="177185"/>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84" grpId="0" build="p" autoUpdateAnimBg="0"/>
      <p:bldP spid="177185" grpId="0" animBg="1"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9E3FB48C-D27B-4005-B034-1AA1C6661DF8}"/>
              </a:ext>
            </a:extLst>
          </p:cNvPr>
          <p:cNvSpPr>
            <a:spLocks noGrp="1"/>
          </p:cNvSpPr>
          <p:nvPr>
            <p:ph type="title"/>
          </p:nvPr>
        </p:nvSpPr>
        <p:spPr/>
        <p:txBody>
          <a:bodyPr/>
          <a:lstStyle/>
          <a:p>
            <a:pPr>
              <a:defRPr/>
            </a:pPr>
            <a:endParaRPr lang="ru-RU"/>
          </a:p>
        </p:txBody>
      </p:sp>
      <p:sp>
        <p:nvSpPr>
          <p:cNvPr id="27651" name="Содержимое 6">
            <a:extLst>
              <a:ext uri="{FF2B5EF4-FFF2-40B4-BE49-F238E27FC236}">
                <a16:creationId xmlns:a16="http://schemas.microsoft.com/office/drawing/2014/main" id="{2B4CFAAB-BDAD-40F2-A62D-A8EB9F772E1D}"/>
              </a:ext>
            </a:extLst>
          </p:cNvPr>
          <p:cNvSpPr>
            <a:spLocks noGrp="1"/>
          </p:cNvSpPr>
          <p:nvPr>
            <p:ph sz="half" idx="2"/>
          </p:nvPr>
        </p:nvSpPr>
        <p:spPr/>
        <p:txBody>
          <a:bodyPr/>
          <a:lstStyle/>
          <a:p>
            <a:pPr>
              <a:buFont typeface="Wingdings" panose="05000000000000000000" pitchFamily="2" charset="2"/>
              <a:buNone/>
            </a:pPr>
            <a:r>
              <a:rPr lang="ru-RU" altLang="en-US" sz="1600" i="1">
                <a:effectLst/>
                <a:latin typeface="Arial" panose="020B0604020202020204" pitchFamily="34" charset="0"/>
                <a:ea typeface="MS Gothic" panose="020B0609070205080204" pitchFamily="49" charset="-128"/>
              </a:rPr>
              <a:t>      </a:t>
            </a:r>
            <a:r>
              <a:rPr lang="ru-RU" altLang="en-US" sz="1600">
                <a:effectLst/>
                <a:latin typeface="Arial" panose="020B0604020202020204" pitchFamily="34" charset="0"/>
                <a:ea typeface="MS Gothic" panose="020B0609070205080204" pitchFamily="49" charset="-128"/>
              </a:rPr>
              <a:t>В соответствии с сенатус-консультом от 18 мая, "управление республикой вверяется императору, который принимает титул императора французов". Император был должен давать присягу французскому народу, которая звучала так: "Клянусь поддерживать целостность территории республики, ...уважать и заставлять других уважать равенство в правах, политическую и гражданскую свободу, безвозвратность продажи национальных имуществ, не налагать никаких податей и не взимать никаких сборов, как только в силу закона, ...управлять, имея в виду единственно только интересы, счастье и славу французского народа"</a:t>
            </a:r>
          </a:p>
          <a:p>
            <a:endParaRPr lang="ru-RU" altLang="en-US" sz="1600">
              <a:effectLst/>
            </a:endParaRPr>
          </a:p>
        </p:txBody>
      </p:sp>
      <p:pic>
        <p:nvPicPr>
          <p:cNvPr id="27652" name="Содержимое 7" descr="http://uploads3.wikipaintings.org/images/jean-auguste-dominique-ingres/portrait-of-napol%C3%A9on-on-the-imperial-throne-1806.jpg">
            <a:extLst>
              <a:ext uri="{FF2B5EF4-FFF2-40B4-BE49-F238E27FC236}">
                <a16:creationId xmlns:a16="http://schemas.microsoft.com/office/drawing/2014/main" id="{00E1F929-94DE-4FF8-92F7-0FC976119C8E}"/>
              </a:ext>
            </a:extLst>
          </p:cNvPr>
          <p:cNvPicPr>
            <a:picLocks noGrp="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857250" y="1643063"/>
            <a:ext cx="3000375" cy="4829175"/>
          </a:xfrm>
        </p:spPr>
      </p:pic>
    </p:spTree>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617578-E897-4D80-B1A9-658EB0BEC88D}"/>
              </a:ext>
            </a:extLst>
          </p:cNvPr>
          <p:cNvSpPr>
            <a:spLocks noGrp="1"/>
          </p:cNvSpPr>
          <p:nvPr>
            <p:ph type="title"/>
          </p:nvPr>
        </p:nvSpPr>
        <p:spPr/>
        <p:txBody>
          <a:bodyPr/>
          <a:lstStyle/>
          <a:p>
            <a:pPr>
              <a:defRPr/>
            </a:pPr>
            <a:endParaRPr lang="ru-RU"/>
          </a:p>
        </p:txBody>
      </p:sp>
      <p:sp>
        <p:nvSpPr>
          <p:cNvPr id="3" name="Содержимое 2">
            <a:extLst>
              <a:ext uri="{FF2B5EF4-FFF2-40B4-BE49-F238E27FC236}">
                <a16:creationId xmlns:a16="http://schemas.microsoft.com/office/drawing/2014/main" id="{26B6F1C3-2B43-4510-B4BF-B382479A612B}"/>
              </a:ext>
            </a:extLst>
          </p:cNvPr>
          <p:cNvSpPr>
            <a:spLocks noGrp="1"/>
          </p:cNvSpPr>
          <p:nvPr>
            <p:ph sz="half" idx="1"/>
          </p:nvPr>
        </p:nvSpPr>
        <p:spPr/>
        <p:txBody>
          <a:bodyPr/>
          <a:lstStyle/>
          <a:p>
            <a:pPr>
              <a:buFont typeface="Wingdings" panose="05000000000000000000" pitchFamily="2" charset="2"/>
              <a:buNone/>
              <a:defRPr/>
            </a:pPr>
            <a:r>
              <a:rPr lang="ru-RU" sz="1800" dirty="0">
                <a:latin typeface="Arial" pitchFamily="34" charset="0"/>
                <a:cs typeface="Arial" pitchFamily="34" charset="0"/>
              </a:rPr>
              <a:t>     Став полноправным диктатором, Наполеон в корне изменил государственное устройство страны. Внутренняя политика Наполеона состояла в укреплении его личной власти как гарантии сохранения результатов революции: гражданских прав, прав собственности на землю крестьян, а также тех, кто купил во время революции национальные имущества, то есть конфискованные земли эмигрантов и церкви.</a:t>
            </a:r>
          </a:p>
          <a:p>
            <a:pPr>
              <a:defRPr/>
            </a:pPr>
            <a:endParaRPr lang="ru-RU" sz="1800" dirty="0">
              <a:latin typeface="Arial" pitchFamily="34" charset="0"/>
              <a:cs typeface="Arial" pitchFamily="34" charset="0"/>
            </a:endParaRPr>
          </a:p>
        </p:txBody>
      </p:sp>
      <p:pic>
        <p:nvPicPr>
          <p:cNvPr id="28676" name="Содержимое 4" descr="http://banopart-napoleon.com/upload/galery4/foto/111.jpg">
            <a:extLst>
              <a:ext uri="{FF2B5EF4-FFF2-40B4-BE49-F238E27FC236}">
                <a16:creationId xmlns:a16="http://schemas.microsoft.com/office/drawing/2014/main" id="{2BEBAF5A-85A5-4D4C-888F-24351CFC309C}"/>
              </a:ext>
            </a:extLst>
          </p:cNvPr>
          <p:cNvPicPr>
            <a:picLocks noGrp="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572000" y="1571625"/>
            <a:ext cx="3857625" cy="4500563"/>
          </a:xfrm>
        </p:spPr>
      </p:pic>
    </p:spTree>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Заголовок 1">
            <a:extLst>
              <a:ext uri="{FF2B5EF4-FFF2-40B4-BE49-F238E27FC236}">
                <a16:creationId xmlns:a16="http://schemas.microsoft.com/office/drawing/2014/main" id="{A631BCC2-1145-4C68-9BED-58DFCAE77E0C}"/>
              </a:ext>
            </a:extLst>
          </p:cNvPr>
          <p:cNvSpPr>
            <a:spLocks noGrp="1"/>
          </p:cNvSpPr>
          <p:nvPr>
            <p:ph type="title"/>
          </p:nvPr>
        </p:nvSpPr>
        <p:spPr/>
        <p:txBody>
          <a:bodyPr/>
          <a:lstStyle/>
          <a:p>
            <a:pPr eaLnBrk="1" hangingPunct="1">
              <a:defRPr/>
            </a:pPr>
            <a:r>
              <a:rPr lang="ru-RU" dirty="0">
                <a:latin typeface="Arial" pitchFamily="34" charset="0"/>
                <a:cs typeface="Arial" pitchFamily="34" charset="0"/>
              </a:rPr>
              <a:t>Кодексы Наполеона</a:t>
            </a:r>
          </a:p>
        </p:txBody>
      </p:sp>
      <p:sp>
        <p:nvSpPr>
          <p:cNvPr id="5123" name="Содержимое 2">
            <a:extLst>
              <a:ext uri="{FF2B5EF4-FFF2-40B4-BE49-F238E27FC236}">
                <a16:creationId xmlns:a16="http://schemas.microsoft.com/office/drawing/2014/main" id="{78E99039-7F8E-4391-999D-AEF30DC720E9}"/>
              </a:ext>
            </a:extLst>
          </p:cNvPr>
          <p:cNvSpPr>
            <a:spLocks noGrp="1"/>
          </p:cNvSpPr>
          <p:nvPr>
            <p:ph idx="1"/>
          </p:nvPr>
        </p:nvSpPr>
        <p:spPr>
          <a:xfrm>
            <a:off x="457200" y="1600200"/>
            <a:ext cx="7829550" cy="1114425"/>
          </a:xfrm>
        </p:spPr>
        <p:txBody>
          <a:bodyPr/>
          <a:lstStyle/>
          <a:p>
            <a:pPr eaLnBrk="1" hangingPunct="1">
              <a:buFont typeface="Wingdings" panose="05000000000000000000" pitchFamily="2" charset="2"/>
              <a:buNone/>
              <a:defRPr/>
            </a:pPr>
            <a:r>
              <a:rPr lang="ru-RU" b="1" dirty="0"/>
              <a:t>  </a:t>
            </a:r>
            <a:r>
              <a:rPr lang="ru-RU" sz="2000" dirty="0">
                <a:effectLst/>
                <a:latin typeface="Arial" pitchFamily="34" charset="0"/>
                <a:cs typeface="Arial" pitchFamily="34" charset="0"/>
              </a:rPr>
              <a:t>1804г. – Гражданский кодекс, или Кодекс Наполеона.</a:t>
            </a:r>
          </a:p>
          <a:p>
            <a:pPr eaLnBrk="1" hangingPunct="1">
              <a:buFont typeface="Wingdings" panose="05000000000000000000" pitchFamily="2" charset="2"/>
              <a:buNone/>
              <a:defRPr/>
            </a:pPr>
            <a:r>
              <a:rPr lang="ru-RU" sz="2000" dirty="0">
                <a:effectLst/>
                <a:latin typeface="Arial" pitchFamily="34" charset="0"/>
                <a:cs typeface="Arial" pitchFamily="34" charset="0"/>
              </a:rPr>
              <a:t>   1808 г. – Коммерческий Кодекс.</a:t>
            </a:r>
          </a:p>
          <a:p>
            <a:pPr eaLnBrk="1" hangingPunct="1">
              <a:buFont typeface="Wingdings" panose="05000000000000000000" pitchFamily="2" charset="2"/>
              <a:buNone/>
              <a:defRPr/>
            </a:pPr>
            <a:r>
              <a:rPr lang="ru-RU" sz="2000" dirty="0">
                <a:effectLst/>
                <a:latin typeface="Arial" pitchFamily="34" charset="0"/>
                <a:cs typeface="Arial" pitchFamily="34" charset="0"/>
              </a:rPr>
              <a:t>   1811 г. – Уголовный кодекс.</a:t>
            </a:r>
          </a:p>
          <a:p>
            <a:pPr eaLnBrk="1" hangingPunct="1">
              <a:buFont typeface="Wingdings" panose="05000000000000000000" pitchFamily="2" charset="2"/>
              <a:buNone/>
              <a:defRPr/>
            </a:pPr>
            <a:r>
              <a:rPr lang="ru-RU" sz="2800" dirty="0">
                <a:effectLst/>
                <a:latin typeface="Arial" pitchFamily="34" charset="0"/>
                <a:cs typeface="Arial" pitchFamily="34" charset="0"/>
              </a:rPr>
              <a:t>    </a:t>
            </a:r>
          </a:p>
        </p:txBody>
      </p:sp>
      <p:pic>
        <p:nvPicPr>
          <p:cNvPr id="29700" name="Picture 2">
            <a:extLst>
              <a:ext uri="{FF2B5EF4-FFF2-40B4-BE49-F238E27FC236}">
                <a16:creationId xmlns:a16="http://schemas.microsoft.com/office/drawing/2014/main" id="{9CB57D03-37BF-4D46-B650-F9BFB46968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0688" y="4071938"/>
            <a:ext cx="3381375" cy="253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3">
            <a:extLst>
              <a:ext uri="{FF2B5EF4-FFF2-40B4-BE49-F238E27FC236}">
                <a16:creationId xmlns:a16="http://schemas.microsoft.com/office/drawing/2014/main" id="{B80801FE-F8B3-4B4D-A3D1-D09027B227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1938" y="3143250"/>
            <a:ext cx="1739900" cy="2714625"/>
          </a:xfrm>
          <a:prstGeom prst="rect">
            <a:avLst/>
          </a:prstGeom>
          <a:noFill/>
          <a:ln w="76200" cmpd="tri">
            <a:solidFill>
              <a:srgbClr val="FFFF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170299-6843-4FC8-9A4C-62D2ED525077}"/>
              </a:ext>
            </a:extLst>
          </p:cNvPr>
          <p:cNvSpPr>
            <a:spLocks noGrp="1"/>
          </p:cNvSpPr>
          <p:nvPr>
            <p:ph type="title"/>
          </p:nvPr>
        </p:nvSpPr>
        <p:spPr/>
        <p:txBody>
          <a:bodyPr/>
          <a:lstStyle/>
          <a:p>
            <a:pPr>
              <a:defRPr/>
            </a:pPr>
            <a:r>
              <a:rPr lang="ru-RU" dirty="0"/>
              <a:t>Войны Наполеона</a:t>
            </a:r>
          </a:p>
        </p:txBody>
      </p:sp>
      <p:sp>
        <p:nvSpPr>
          <p:cNvPr id="3" name="Содержимое 2">
            <a:extLst>
              <a:ext uri="{FF2B5EF4-FFF2-40B4-BE49-F238E27FC236}">
                <a16:creationId xmlns:a16="http://schemas.microsoft.com/office/drawing/2014/main" id="{E187BAA8-47BA-4C5F-A74E-696232B9A1C2}"/>
              </a:ext>
            </a:extLst>
          </p:cNvPr>
          <p:cNvSpPr>
            <a:spLocks noGrp="1"/>
          </p:cNvSpPr>
          <p:nvPr>
            <p:ph idx="1"/>
          </p:nvPr>
        </p:nvSpPr>
        <p:spPr/>
        <p:txBody>
          <a:bodyPr/>
          <a:lstStyle/>
          <a:p>
            <a:pPr eaLnBrk="1" hangingPunct="1">
              <a:lnSpc>
                <a:spcPct val="90000"/>
              </a:lnSpc>
              <a:defRPr/>
            </a:pPr>
            <a:r>
              <a:rPr lang="ru-RU" sz="2000" dirty="0">
                <a:latin typeface="Arial" pitchFamily="34" charset="0"/>
                <a:cs typeface="Arial" pitchFamily="34" charset="0"/>
              </a:rPr>
              <a:t>1805 г. – Наполеон побеждает австро-русскую армию в битве </a:t>
            </a:r>
          </a:p>
          <a:p>
            <a:pPr eaLnBrk="1" hangingPunct="1">
              <a:lnSpc>
                <a:spcPct val="90000"/>
              </a:lnSpc>
              <a:buFont typeface="Wingdings" panose="05000000000000000000" pitchFamily="2" charset="2"/>
              <a:buNone/>
              <a:defRPr/>
            </a:pPr>
            <a:r>
              <a:rPr lang="ru-RU" sz="2000" dirty="0">
                <a:latin typeface="Arial" pitchFamily="34" charset="0"/>
                <a:cs typeface="Arial" pitchFamily="34" charset="0"/>
              </a:rPr>
              <a:t>   при Аустерлице. Поражение Наполеона в бою у Трафальгара.</a:t>
            </a:r>
          </a:p>
          <a:p>
            <a:pPr eaLnBrk="1" hangingPunct="1">
              <a:lnSpc>
                <a:spcPct val="90000"/>
              </a:lnSpc>
              <a:buFont typeface="Wingdings" panose="05000000000000000000" pitchFamily="2" charset="2"/>
              <a:buNone/>
              <a:defRPr/>
            </a:pPr>
            <a:r>
              <a:rPr lang="ru-RU" sz="2000" dirty="0">
                <a:latin typeface="Arial" pitchFamily="34" charset="0"/>
                <a:cs typeface="Arial" pitchFamily="34" charset="0"/>
              </a:rPr>
              <a:t>    (Победа Нельсона)</a:t>
            </a:r>
          </a:p>
          <a:p>
            <a:pPr eaLnBrk="1" hangingPunct="1">
              <a:lnSpc>
                <a:spcPct val="90000"/>
              </a:lnSpc>
              <a:defRPr/>
            </a:pPr>
            <a:r>
              <a:rPr lang="ru-RU" sz="2000" dirty="0">
                <a:latin typeface="Arial" pitchFamily="34" charset="0"/>
                <a:cs typeface="Arial" pitchFamily="34" charset="0"/>
              </a:rPr>
              <a:t>1806 г. – Наполеон одержал победу над Пруссией под Йеной.</a:t>
            </a:r>
          </a:p>
          <a:p>
            <a:pPr eaLnBrk="1" hangingPunct="1">
              <a:lnSpc>
                <a:spcPct val="90000"/>
              </a:lnSpc>
              <a:defRPr/>
            </a:pPr>
            <a:r>
              <a:rPr lang="ru-RU" sz="2000" dirty="0">
                <a:latin typeface="Arial" pitchFamily="34" charset="0"/>
                <a:cs typeface="Arial" pitchFamily="34" charset="0"/>
              </a:rPr>
              <a:t>1807 г. – Вторжение Наполеона в Португалию. Россия потерпела второе поражение при </a:t>
            </a:r>
            <a:r>
              <a:rPr lang="ru-RU" sz="2000" dirty="0" err="1">
                <a:latin typeface="Arial" pitchFamily="34" charset="0"/>
                <a:cs typeface="Arial" pitchFamily="34" charset="0"/>
              </a:rPr>
              <a:t>Фридланде</a:t>
            </a:r>
            <a:endParaRPr lang="ru-RU" sz="2000" dirty="0">
              <a:latin typeface="Arial" pitchFamily="34" charset="0"/>
              <a:cs typeface="Arial" pitchFamily="34" charset="0"/>
            </a:endParaRPr>
          </a:p>
          <a:p>
            <a:pPr eaLnBrk="1" hangingPunct="1">
              <a:lnSpc>
                <a:spcPct val="90000"/>
              </a:lnSpc>
              <a:defRPr/>
            </a:pPr>
            <a:r>
              <a:rPr lang="ru-RU" sz="2000" dirty="0">
                <a:latin typeface="Arial" pitchFamily="34" charset="0"/>
                <a:cs typeface="Arial" pitchFamily="34" charset="0"/>
              </a:rPr>
              <a:t>1808 г. – Вторжение Наполеона в Испанию.</a:t>
            </a:r>
          </a:p>
          <a:p>
            <a:pPr eaLnBrk="1" hangingPunct="1">
              <a:lnSpc>
                <a:spcPct val="90000"/>
              </a:lnSpc>
              <a:buFont typeface="Wingdings" panose="05000000000000000000" pitchFamily="2" charset="2"/>
              <a:buNone/>
              <a:defRPr/>
            </a:pPr>
            <a:endParaRPr lang="ru-RU" sz="2000" dirty="0">
              <a:latin typeface="Arial" pitchFamily="34" charset="0"/>
              <a:cs typeface="Arial" pitchFamily="34" charset="0"/>
            </a:endParaRPr>
          </a:p>
        </p:txBody>
      </p:sp>
    </p:spTree>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67" name="Rectangle 7">
            <a:extLst>
              <a:ext uri="{FF2B5EF4-FFF2-40B4-BE49-F238E27FC236}">
                <a16:creationId xmlns:a16="http://schemas.microsoft.com/office/drawing/2014/main" id="{195769F6-6523-4F32-8DAF-69B2C1363A97}"/>
              </a:ext>
            </a:extLst>
          </p:cNvPr>
          <p:cNvSpPr>
            <a:spLocks noGrp="1" noRot="1" noChangeArrowheads="1"/>
          </p:cNvSpPr>
          <p:nvPr>
            <p:ph type="title"/>
          </p:nvPr>
        </p:nvSpPr>
        <p:spPr>
          <a:xfrm>
            <a:off x="468313" y="0"/>
            <a:ext cx="8435975" cy="1671638"/>
          </a:xfrm>
        </p:spPr>
        <p:txBody>
          <a:bodyPr/>
          <a:lstStyle/>
          <a:p>
            <a:pPr eaLnBrk="1" hangingPunct="1"/>
            <a:r>
              <a:rPr lang="ru-RU" altLang="en-US" sz="3200">
                <a:effectLst/>
                <a:latin typeface="Arial" panose="020B0604020202020204" pitchFamily="34" charset="0"/>
                <a:cs typeface="Arial" panose="020B0604020202020204" pitchFamily="34" charset="0"/>
              </a:rPr>
              <a:t>Успех Наполеона в первых сражениях серии наполеоновских войн.</a:t>
            </a:r>
          </a:p>
        </p:txBody>
      </p:sp>
      <p:pic>
        <p:nvPicPr>
          <p:cNvPr id="194566" name="Picture 6">
            <a:extLst>
              <a:ext uri="{FF2B5EF4-FFF2-40B4-BE49-F238E27FC236}">
                <a16:creationId xmlns:a16="http://schemas.microsoft.com/office/drawing/2014/main" id="{D36097DC-4985-4625-B767-3368E43B869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785938" y="1714500"/>
            <a:ext cx="5689600" cy="4687888"/>
          </a:xfrm>
          <a:noFill/>
          <a:ln w="76200" cmpd="tri">
            <a:solidFill>
              <a:srgbClr val="FFFF00"/>
            </a:solidFill>
          </a:ln>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6" fill="hold" grpId="0" nodeType="afterEffect">
                                  <p:stCondLst>
                                    <p:cond delay="0"/>
                                  </p:stCondLst>
                                  <p:childTnLst>
                                    <p:set>
                                      <p:cBhvr>
                                        <p:cTn id="6" dur="1" fill="hold">
                                          <p:stCondLst>
                                            <p:cond delay="0"/>
                                          </p:stCondLst>
                                        </p:cTn>
                                        <p:tgtEl>
                                          <p:spTgt spid="194567"/>
                                        </p:tgtEl>
                                        <p:attrNameLst>
                                          <p:attrName>style.visibility</p:attrName>
                                        </p:attrNameLst>
                                      </p:cBhvr>
                                      <p:to>
                                        <p:strVal val="visible"/>
                                      </p:to>
                                    </p:set>
                                    <p:anim calcmode="lin" valueType="num">
                                      <p:cBhvr additive="base">
                                        <p:cTn id="7" dur="500" fill="hold"/>
                                        <p:tgtEl>
                                          <p:spTgt spid="194567"/>
                                        </p:tgtEl>
                                        <p:attrNameLst>
                                          <p:attrName>ppt_x</p:attrName>
                                        </p:attrNameLst>
                                      </p:cBhvr>
                                      <p:tavLst>
                                        <p:tav tm="0">
                                          <p:val>
                                            <p:strVal val="1+#ppt_w/2"/>
                                          </p:val>
                                        </p:tav>
                                        <p:tav tm="100000">
                                          <p:val>
                                            <p:strVal val="#ppt_x"/>
                                          </p:val>
                                        </p:tav>
                                      </p:tavLst>
                                    </p:anim>
                                    <p:anim calcmode="lin" valueType="num">
                                      <p:cBhvr additive="base">
                                        <p:cTn id="8" dur="500" fill="hold"/>
                                        <p:tgtEl>
                                          <p:spTgt spid="194567"/>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9" fill="hold" grpId="0" nodeType="clickEffect">
                                  <p:stCondLst>
                                    <p:cond delay="0"/>
                                  </p:stCondLst>
                                  <p:childTnLst>
                                    <p:set>
                                      <p:cBhvr>
                                        <p:cTn id="12" dur="1" fill="hold">
                                          <p:stCondLst>
                                            <p:cond delay="0"/>
                                          </p:stCondLst>
                                        </p:cTn>
                                        <p:tgtEl>
                                          <p:spTgt spid="194566"/>
                                        </p:tgtEl>
                                        <p:attrNameLst>
                                          <p:attrName>style.visibility</p:attrName>
                                        </p:attrNameLst>
                                      </p:cBhvr>
                                      <p:to>
                                        <p:strVal val="visible"/>
                                      </p:to>
                                    </p:set>
                                    <p:anim calcmode="lin" valueType="num">
                                      <p:cBhvr additive="base">
                                        <p:cTn id="13" dur="500" fill="hold"/>
                                        <p:tgtEl>
                                          <p:spTgt spid="194566"/>
                                        </p:tgtEl>
                                        <p:attrNameLst>
                                          <p:attrName>ppt_x</p:attrName>
                                        </p:attrNameLst>
                                      </p:cBhvr>
                                      <p:tavLst>
                                        <p:tav tm="0">
                                          <p:val>
                                            <p:strVal val="0-#ppt_w/2"/>
                                          </p:val>
                                        </p:tav>
                                        <p:tav tm="100000">
                                          <p:val>
                                            <p:strVal val="#ppt_x"/>
                                          </p:val>
                                        </p:tav>
                                      </p:tavLst>
                                    </p:anim>
                                    <p:anim calcmode="lin" valueType="num">
                                      <p:cBhvr additive="base">
                                        <p:cTn id="14" dur="500" fill="hold"/>
                                        <p:tgtEl>
                                          <p:spTgt spid="194566"/>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7" grpId="0" autoUpdateAnimBg="0"/>
      <p:bldP spid="194566" grpId="0" animBg="1"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AB9F303F-4D8B-4F4A-B96F-9C62946D9E92}"/>
              </a:ext>
            </a:extLst>
          </p:cNvPr>
          <p:cNvSpPr>
            <a:spLocks noGrp="1"/>
          </p:cNvSpPr>
          <p:nvPr>
            <p:ph type="title"/>
          </p:nvPr>
        </p:nvSpPr>
        <p:spPr/>
        <p:txBody>
          <a:bodyPr/>
          <a:lstStyle/>
          <a:p>
            <a:pPr>
              <a:defRPr/>
            </a:pPr>
            <a:endParaRPr lang="ru-RU"/>
          </a:p>
        </p:txBody>
      </p:sp>
      <p:sp>
        <p:nvSpPr>
          <p:cNvPr id="6" name="Содержимое 5">
            <a:extLst>
              <a:ext uri="{FF2B5EF4-FFF2-40B4-BE49-F238E27FC236}">
                <a16:creationId xmlns:a16="http://schemas.microsoft.com/office/drawing/2014/main" id="{BD581E2F-1E07-4121-BD59-7379BEF4ABEA}"/>
              </a:ext>
            </a:extLst>
          </p:cNvPr>
          <p:cNvSpPr>
            <a:spLocks noGrp="1"/>
          </p:cNvSpPr>
          <p:nvPr>
            <p:ph sz="half" idx="2"/>
          </p:nvPr>
        </p:nvSpPr>
        <p:spPr/>
        <p:txBody>
          <a:bodyPr/>
          <a:lstStyle/>
          <a:p>
            <a:pPr eaLnBrk="1" hangingPunct="1">
              <a:buFont typeface="Wingdings" panose="05000000000000000000" pitchFamily="2" charset="2"/>
              <a:buNone/>
              <a:defRPr/>
            </a:pPr>
            <a:r>
              <a:rPr lang="ru-RU" sz="2000" dirty="0">
                <a:latin typeface="Arial" pitchFamily="34" charset="0"/>
                <a:cs typeface="Arial" pitchFamily="34" charset="0"/>
              </a:rPr>
              <a:t>    </a:t>
            </a:r>
            <a:r>
              <a:rPr lang="ru-RU" dirty="0">
                <a:solidFill>
                  <a:schemeClr val="accent1"/>
                </a:solidFill>
                <a:latin typeface="Arial" pitchFamily="34" charset="0"/>
                <a:cs typeface="Arial" pitchFamily="34" charset="0"/>
              </a:rPr>
              <a:t>«Остается Россия, но я раздавлю ее.»</a:t>
            </a:r>
          </a:p>
          <a:p>
            <a:pPr eaLnBrk="1" hangingPunct="1">
              <a:defRPr/>
            </a:pPr>
            <a:endParaRPr lang="ru-RU" sz="2000" dirty="0">
              <a:latin typeface="Arial" pitchFamily="34" charset="0"/>
              <a:cs typeface="Arial" pitchFamily="34" charset="0"/>
            </a:endParaRPr>
          </a:p>
          <a:p>
            <a:pPr eaLnBrk="1" hangingPunct="1">
              <a:defRPr/>
            </a:pPr>
            <a:endParaRPr lang="ru-RU" sz="2000" dirty="0">
              <a:latin typeface="Arial" pitchFamily="34" charset="0"/>
              <a:cs typeface="Arial" pitchFamily="34" charset="0"/>
            </a:endParaRPr>
          </a:p>
          <a:p>
            <a:pPr eaLnBrk="1" hangingPunct="1">
              <a:defRPr/>
            </a:pPr>
            <a:r>
              <a:rPr lang="ru-RU" sz="2000" dirty="0">
                <a:latin typeface="Arial" pitchFamily="34" charset="0"/>
                <a:cs typeface="Arial" pitchFamily="34" charset="0"/>
              </a:rPr>
              <a:t>1812 г. – Наполеон с огромной армией вторгается в Россию и доходит до Москвы.</a:t>
            </a:r>
          </a:p>
          <a:p>
            <a:pPr eaLnBrk="1" hangingPunct="1">
              <a:defRPr/>
            </a:pPr>
            <a:r>
              <a:rPr lang="ru-RU" sz="2000" dirty="0">
                <a:latin typeface="Arial" pitchFamily="34" charset="0"/>
                <a:cs typeface="Arial" pitchFamily="34" charset="0"/>
              </a:rPr>
              <a:t>1813 г. – Наполеон терпит поражение в битве при Лейпциге.</a:t>
            </a:r>
          </a:p>
          <a:p>
            <a:pPr>
              <a:defRPr/>
            </a:pPr>
            <a:endParaRPr lang="ru-RU" sz="2000" dirty="0"/>
          </a:p>
        </p:txBody>
      </p:sp>
      <p:pic>
        <p:nvPicPr>
          <p:cNvPr id="32772" name="Содержимое 6" descr="http://pics.livejournal.com/catherine_catty/pic/0037r4cr/s320x240">
            <a:extLst>
              <a:ext uri="{FF2B5EF4-FFF2-40B4-BE49-F238E27FC236}">
                <a16:creationId xmlns:a16="http://schemas.microsoft.com/office/drawing/2014/main" id="{6E1C8B48-BC53-4CCB-A97E-1F3B9F6C1DE3}"/>
              </a:ext>
            </a:extLst>
          </p:cNvPr>
          <p:cNvPicPr>
            <a:picLocks noGrp="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357188" y="1428750"/>
            <a:ext cx="3857625" cy="4857750"/>
          </a:xfrm>
        </p:spPr>
      </p:pic>
    </p:spTree>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a:extLst>
              <a:ext uri="{FF2B5EF4-FFF2-40B4-BE49-F238E27FC236}">
                <a16:creationId xmlns:a16="http://schemas.microsoft.com/office/drawing/2014/main" id="{4F84CCAD-9409-465E-A55B-DEF937651F7B}"/>
              </a:ext>
            </a:extLst>
          </p:cNvPr>
          <p:cNvSpPr>
            <a:spLocks noGrp="1" noChangeArrowheads="1"/>
          </p:cNvSpPr>
          <p:nvPr>
            <p:ph type="title"/>
          </p:nvPr>
        </p:nvSpPr>
        <p:spPr>
          <a:xfrm>
            <a:off x="457200" y="381000"/>
            <a:ext cx="8229600" cy="2039938"/>
          </a:xfrm>
        </p:spPr>
        <p:txBody>
          <a:bodyPr/>
          <a:lstStyle/>
          <a:p>
            <a:pPr algn="l"/>
            <a:r>
              <a:rPr lang="ru-RU" altLang="en-US" sz="1800">
                <a:solidFill>
                  <a:schemeClr val="tx1"/>
                </a:solidFill>
                <a:effectLst/>
                <a:latin typeface="Arial" panose="020B0604020202020204" pitchFamily="34" charset="0"/>
                <a:cs typeface="Arial" panose="020B0604020202020204" pitchFamily="34" charset="0"/>
              </a:rPr>
              <a:t>Перед походом в Россию в 1812 году войско Бонапарта насчитывало более 600 тысяч человек из разных стран Европы.</a:t>
            </a:r>
            <a:br>
              <a:rPr lang="ru-RU" altLang="en-US" sz="1800">
                <a:solidFill>
                  <a:schemeClr val="tx1"/>
                </a:solidFill>
                <a:effectLst/>
                <a:latin typeface="Arial" panose="020B0604020202020204" pitchFamily="34" charset="0"/>
                <a:cs typeface="Arial" panose="020B0604020202020204" pitchFamily="34" charset="0"/>
              </a:rPr>
            </a:br>
            <a:r>
              <a:rPr lang="ru-RU" altLang="en-US" sz="1800">
                <a:solidFill>
                  <a:schemeClr val="tx1"/>
                </a:solidFill>
                <a:effectLst/>
                <a:latin typeface="Arial" panose="020B0604020202020204" pitchFamily="34" charset="0"/>
                <a:cs typeface="Arial" panose="020B0604020202020204" pitchFamily="34" charset="0"/>
              </a:rPr>
              <a:t>Через несколько месяцев от армии Наполеона осталось всего 30 тысяч солдат, которые еле унесли ноги из России. Армия Наполеона рухнула. </a:t>
            </a:r>
          </a:p>
        </p:txBody>
      </p:sp>
      <p:pic>
        <p:nvPicPr>
          <p:cNvPr id="144388" name="Picture 4">
            <a:extLst>
              <a:ext uri="{FF2B5EF4-FFF2-40B4-BE49-F238E27FC236}">
                <a16:creationId xmlns:a16="http://schemas.microsoft.com/office/drawing/2014/main" id="{2A8554CC-9AAB-4A4C-A8F4-AE56D3888CC1}"/>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116013" y="2492375"/>
            <a:ext cx="6589712" cy="4183063"/>
          </a:xfrm>
          <a:noFill/>
          <a:extLst>
            <a:ext uri="{909E8E84-426E-40DD-AFC4-6F175D3DCCD1}">
              <a14:hiddenFill xmlns:a14="http://schemas.microsoft.com/office/drawing/2010/main">
                <a:solidFill>
                  <a:srgbClr val="FFFFFF"/>
                </a:solidFill>
              </a14:hiddenFill>
            </a:ext>
          </a:extLst>
        </p:spPr>
      </p:pic>
      <p:pic>
        <p:nvPicPr>
          <p:cNvPr id="144389" name="Picture 5">
            <a:extLst>
              <a:ext uri="{FF2B5EF4-FFF2-40B4-BE49-F238E27FC236}">
                <a16:creationId xmlns:a16="http://schemas.microsoft.com/office/drawing/2014/main" id="{38DD44D8-2C1F-46E6-9C0A-42388056AB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063" y="2286000"/>
            <a:ext cx="8166100" cy="436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4386"/>
                                        </p:tgtEl>
                                        <p:attrNameLst>
                                          <p:attrName>style.visibility</p:attrName>
                                        </p:attrNameLst>
                                      </p:cBhvr>
                                      <p:to>
                                        <p:strVal val="visible"/>
                                      </p:to>
                                    </p:set>
                                    <p:animEffect transition="in" filter="fade">
                                      <p:cBhvr>
                                        <p:cTn id="7" dur="2000"/>
                                        <p:tgtEl>
                                          <p:spTgt spid="144386"/>
                                        </p:tgtEl>
                                      </p:cBhvr>
                                    </p:animEffect>
                                  </p:childTnLst>
                                </p:cTn>
                              </p:par>
                              <p:par>
                                <p:cTn id="8" presetID="55" presetClass="entr" presetSubtype="0" fill="hold" nodeType="withEffect">
                                  <p:stCondLst>
                                    <p:cond delay="0"/>
                                  </p:stCondLst>
                                  <p:childTnLst>
                                    <p:set>
                                      <p:cBhvr>
                                        <p:cTn id="9" dur="1" fill="hold">
                                          <p:stCondLst>
                                            <p:cond delay="0"/>
                                          </p:stCondLst>
                                        </p:cTn>
                                        <p:tgtEl>
                                          <p:spTgt spid="144388"/>
                                        </p:tgtEl>
                                        <p:attrNameLst>
                                          <p:attrName>style.visibility</p:attrName>
                                        </p:attrNameLst>
                                      </p:cBhvr>
                                      <p:to>
                                        <p:strVal val="visible"/>
                                      </p:to>
                                    </p:set>
                                    <p:anim calcmode="lin" valueType="num">
                                      <p:cBhvr>
                                        <p:cTn id="10" dur="1000" fill="hold"/>
                                        <p:tgtEl>
                                          <p:spTgt spid="144388"/>
                                        </p:tgtEl>
                                        <p:attrNameLst>
                                          <p:attrName>ppt_w</p:attrName>
                                        </p:attrNameLst>
                                      </p:cBhvr>
                                      <p:tavLst>
                                        <p:tav tm="0">
                                          <p:val>
                                            <p:strVal val="#ppt_w*0.70"/>
                                          </p:val>
                                        </p:tav>
                                        <p:tav tm="100000">
                                          <p:val>
                                            <p:strVal val="#ppt_w"/>
                                          </p:val>
                                        </p:tav>
                                      </p:tavLst>
                                    </p:anim>
                                    <p:anim calcmode="lin" valueType="num">
                                      <p:cBhvr>
                                        <p:cTn id="11" dur="1000" fill="hold"/>
                                        <p:tgtEl>
                                          <p:spTgt spid="144388"/>
                                        </p:tgtEl>
                                        <p:attrNameLst>
                                          <p:attrName>ppt_h</p:attrName>
                                        </p:attrNameLst>
                                      </p:cBhvr>
                                      <p:tavLst>
                                        <p:tav tm="0">
                                          <p:val>
                                            <p:strVal val="#ppt_h"/>
                                          </p:val>
                                        </p:tav>
                                        <p:tav tm="100000">
                                          <p:val>
                                            <p:strVal val="#ppt_h"/>
                                          </p:val>
                                        </p:tav>
                                      </p:tavLst>
                                    </p:anim>
                                    <p:animEffect transition="in" filter="fade">
                                      <p:cBhvr>
                                        <p:cTn id="12" dur="1000"/>
                                        <p:tgtEl>
                                          <p:spTgt spid="144388"/>
                                        </p:tgtEl>
                                      </p:cBhvr>
                                    </p:animEffect>
                                  </p:childTnLst>
                                </p:cTn>
                              </p:par>
                            </p:childTnLst>
                          </p:cTn>
                        </p:par>
                        <p:par>
                          <p:cTn id="13" fill="hold" nodeType="afterGroup">
                            <p:stCondLst>
                              <p:cond delay="2000"/>
                            </p:stCondLst>
                            <p:childTnLst>
                              <p:par>
                                <p:cTn id="14" presetID="10" presetClass="exit" presetSubtype="0" fill="hold" nodeType="afterEffect">
                                  <p:stCondLst>
                                    <p:cond delay="0"/>
                                  </p:stCondLst>
                                  <p:childTnLst>
                                    <p:animEffect transition="out" filter="fade">
                                      <p:cBhvr>
                                        <p:cTn id="15" dur="5000"/>
                                        <p:tgtEl>
                                          <p:spTgt spid="144388"/>
                                        </p:tgtEl>
                                      </p:cBhvr>
                                    </p:animEffect>
                                    <p:set>
                                      <p:cBhvr>
                                        <p:cTn id="16" dur="1" fill="hold">
                                          <p:stCondLst>
                                            <p:cond delay="4999"/>
                                          </p:stCondLst>
                                        </p:cTn>
                                        <p:tgtEl>
                                          <p:spTgt spid="144388"/>
                                        </p:tgtEl>
                                        <p:attrNameLst>
                                          <p:attrName>style.visibility</p:attrName>
                                        </p:attrNameLst>
                                      </p:cBhvr>
                                      <p:to>
                                        <p:strVal val="hidden"/>
                                      </p:to>
                                    </p:set>
                                  </p:childTnLst>
                                </p:cTn>
                              </p:par>
                            </p:childTnLst>
                          </p:cTn>
                        </p:par>
                        <p:par>
                          <p:cTn id="17" fill="hold" nodeType="afterGroup">
                            <p:stCondLst>
                              <p:cond delay="7000"/>
                            </p:stCondLst>
                            <p:childTnLst>
                              <p:par>
                                <p:cTn id="18" presetID="21" presetClass="entr" presetSubtype="4" fill="hold" nodeType="afterEffect">
                                  <p:stCondLst>
                                    <p:cond delay="0"/>
                                  </p:stCondLst>
                                  <p:childTnLst>
                                    <p:set>
                                      <p:cBhvr>
                                        <p:cTn id="19" dur="1" fill="hold">
                                          <p:stCondLst>
                                            <p:cond delay="0"/>
                                          </p:stCondLst>
                                        </p:cTn>
                                        <p:tgtEl>
                                          <p:spTgt spid="144389"/>
                                        </p:tgtEl>
                                        <p:attrNameLst>
                                          <p:attrName>style.visibility</p:attrName>
                                        </p:attrNameLst>
                                      </p:cBhvr>
                                      <p:to>
                                        <p:strVal val="visible"/>
                                      </p:to>
                                    </p:set>
                                    <p:animEffect transition="in" filter="wheel(4)">
                                      <p:cBhvr>
                                        <p:cTn id="20" dur="2000"/>
                                        <p:tgtEl>
                                          <p:spTgt spid="144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2B1A16F-39F9-47A5-9310-E51FB827DB45}"/>
              </a:ext>
            </a:extLst>
          </p:cNvPr>
          <p:cNvSpPr>
            <a:spLocks noGrp="1"/>
          </p:cNvSpPr>
          <p:nvPr>
            <p:ph type="title"/>
          </p:nvPr>
        </p:nvSpPr>
        <p:spPr/>
        <p:txBody>
          <a:bodyPr/>
          <a:lstStyle/>
          <a:p>
            <a:pPr>
              <a:defRPr/>
            </a:pPr>
            <a:endParaRPr lang="ru-RU"/>
          </a:p>
        </p:txBody>
      </p:sp>
      <p:sp>
        <p:nvSpPr>
          <p:cNvPr id="3" name="Содержимое 2">
            <a:extLst>
              <a:ext uri="{FF2B5EF4-FFF2-40B4-BE49-F238E27FC236}">
                <a16:creationId xmlns:a16="http://schemas.microsoft.com/office/drawing/2014/main" id="{2EA4A21F-0828-4283-A5C5-3297873F2F3C}"/>
              </a:ext>
            </a:extLst>
          </p:cNvPr>
          <p:cNvSpPr>
            <a:spLocks noGrp="1"/>
          </p:cNvSpPr>
          <p:nvPr>
            <p:ph sz="half" idx="1"/>
          </p:nvPr>
        </p:nvSpPr>
        <p:spPr/>
        <p:txBody>
          <a:bodyPr/>
          <a:lstStyle/>
          <a:p>
            <a:pPr>
              <a:buFont typeface="Wingdings" panose="05000000000000000000" pitchFamily="2" charset="2"/>
              <a:buNone/>
              <a:defRPr/>
            </a:pPr>
            <a:r>
              <a:rPr lang="ru-RU" sz="1800" dirty="0">
                <a:latin typeface="Arial" pitchFamily="34" charset="0"/>
                <a:cs typeface="Arial" pitchFamily="34" charset="0"/>
              </a:rPr>
              <a:t>     </a:t>
            </a:r>
          </a:p>
          <a:p>
            <a:pPr>
              <a:buFont typeface="Wingdings" panose="05000000000000000000" pitchFamily="2" charset="2"/>
              <a:buNone/>
              <a:defRPr/>
            </a:pPr>
            <a:r>
              <a:rPr lang="ru-RU" sz="1800" dirty="0">
                <a:latin typeface="Arial" pitchFamily="34" charset="0"/>
                <a:cs typeface="Arial" pitchFamily="34" charset="0"/>
              </a:rPr>
              <a:t>     </a:t>
            </a:r>
          </a:p>
          <a:p>
            <a:pPr>
              <a:buFont typeface="Wingdings" panose="05000000000000000000" pitchFamily="2" charset="2"/>
              <a:buNone/>
              <a:defRPr/>
            </a:pPr>
            <a:r>
              <a:rPr lang="ru-RU" sz="2000" dirty="0">
                <a:latin typeface="Arial" pitchFamily="34" charset="0"/>
                <a:cs typeface="Arial" pitchFamily="34" charset="0"/>
              </a:rPr>
              <a:t>     </a:t>
            </a:r>
            <a:r>
              <a:rPr lang="ru-RU" sz="2000" dirty="0">
                <a:effectLst/>
                <a:latin typeface="Arial" pitchFamily="34" charset="0"/>
                <a:cs typeface="Arial" pitchFamily="34" charset="0"/>
              </a:rPr>
              <a:t>Родился 15 августа 1769 года на о. Корсика.</a:t>
            </a:r>
          </a:p>
          <a:p>
            <a:pPr>
              <a:buFont typeface="Wingdings" panose="05000000000000000000" pitchFamily="2" charset="2"/>
              <a:buNone/>
              <a:defRPr/>
            </a:pPr>
            <a:r>
              <a:rPr lang="ru-RU" sz="2000" dirty="0">
                <a:effectLst/>
                <a:latin typeface="Arial" pitchFamily="34" charset="0"/>
                <a:cs typeface="Arial" pitchFamily="34" charset="0"/>
              </a:rPr>
              <a:t>     Окончил военную академию в Париже, когда ему было всего 16 лет.</a:t>
            </a:r>
          </a:p>
          <a:p>
            <a:pPr>
              <a:buFont typeface="Wingdings" panose="05000000000000000000" pitchFamily="2" charset="2"/>
              <a:buNone/>
              <a:defRPr/>
            </a:pPr>
            <a:r>
              <a:rPr lang="ru-RU" sz="2000" dirty="0">
                <a:effectLst/>
                <a:latin typeface="Arial" pitchFamily="34" charset="0"/>
                <a:cs typeface="Arial" pitchFamily="34" charset="0"/>
              </a:rPr>
              <a:t>     В 24 года он уже был генералом, затем стал консулом (правителем) Франции, а в 1804 году Наполеона провозгласили императором.</a:t>
            </a:r>
          </a:p>
          <a:p>
            <a:pPr>
              <a:buFont typeface="Wingdings" panose="05000000000000000000" pitchFamily="2" charset="2"/>
              <a:buNone/>
              <a:defRPr/>
            </a:pPr>
            <a:r>
              <a:rPr lang="ru-RU" sz="2000" dirty="0">
                <a:effectLst/>
                <a:latin typeface="Arial" pitchFamily="34" charset="0"/>
                <a:cs typeface="Arial" pitchFamily="34" charset="0"/>
              </a:rPr>
              <a:t>     </a:t>
            </a:r>
          </a:p>
        </p:txBody>
      </p:sp>
      <p:pic>
        <p:nvPicPr>
          <p:cNvPr id="7172" name="Picture 21">
            <a:extLst>
              <a:ext uri="{FF2B5EF4-FFF2-40B4-BE49-F238E27FC236}">
                <a16:creationId xmlns:a16="http://schemas.microsoft.com/office/drawing/2014/main" id="{072CB0F0-113E-4931-8A5E-B87F707C7104}"/>
              </a:ext>
            </a:extLst>
          </p:cNvPr>
          <p:cNvPicPr>
            <a:picLocks noGrp="1" noRot="1" noChangeAspect="1" noChangeArrowheads="1"/>
          </p:cNvPicPr>
          <p:nvPr>
            <p:ph sz="half" idx="2"/>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5929313" y="212725"/>
            <a:ext cx="1714500" cy="6383338"/>
          </a:xfr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8F69ABA6-C2BE-4984-8287-96E740B21949}"/>
              </a:ext>
            </a:extLst>
          </p:cNvPr>
          <p:cNvSpPr>
            <a:spLocks noGrp="1" noChangeArrowheads="1"/>
          </p:cNvSpPr>
          <p:nvPr>
            <p:ph type="title"/>
          </p:nvPr>
        </p:nvSpPr>
        <p:spPr>
          <a:xfrm>
            <a:off x="3276600" y="2708275"/>
            <a:ext cx="3168650" cy="134938"/>
          </a:xfrm>
        </p:spPr>
        <p:txBody>
          <a:bodyPr/>
          <a:lstStyle/>
          <a:p>
            <a:pPr eaLnBrk="1" hangingPunct="1">
              <a:defRPr/>
            </a:pPr>
            <a:endParaRPr lang="ru-RU" sz="4000"/>
          </a:p>
        </p:txBody>
      </p:sp>
      <p:sp>
        <p:nvSpPr>
          <p:cNvPr id="15363" name="Rectangle 3">
            <a:extLst>
              <a:ext uri="{FF2B5EF4-FFF2-40B4-BE49-F238E27FC236}">
                <a16:creationId xmlns:a16="http://schemas.microsoft.com/office/drawing/2014/main" id="{FF1055EB-B119-40D2-B3A8-4132E2F2155B}"/>
              </a:ext>
            </a:extLst>
          </p:cNvPr>
          <p:cNvSpPr>
            <a:spLocks noGrp="1" noChangeArrowheads="1"/>
          </p:cNvSpPr>
          <p:nvPr>
            <p:ph type="body" idx="1"/>
          </p:nvPr>
        </p:nvSpPr>
        <p:spPr>
          <a:xfrm>
            <a:off x="323850" y="5876925"/>
            <a:ext cx="8516938" cy="752475"/>
          </a:xfrm>
        </p:spPr>
        <p:txBody>
          <a:bodyPr/>
          <a:lstStyle/>
          <a:p>
            <a:pPr eaLnBrk="1" hangingPunct="1">
              <a:lnSpc>
                <a:spcPct val="80000"/>
              </a:lnSpc>
              <a:buFont typeface="Wingdings" panose="05000000000000000000" pitchFamily="2" charset="2"/>
              <a:buNone/>
            </a:pPr>
            <a:r>
              <a:rPr lang="ru-RU" altLang="en-US" sz="2000">
                <a:effectLst/>
                <a:latin typeface="Arial" panose="020B0604020202020204" pitchFamily="34" charset="0"/>
                <a:cs typeface="Arial" panose="020B0604020202020204" pitchFamily="34" charset="0"/>
              </a:rPr>
              <a:t>     Фонтенбло - здесь 20 апреля 1814 г. Наполеон прощался со своей гвардией.</a:t>
            </a:r>
          </a:p>
        </p:txBody>
      </p:sp>
      <p:pic>
        <p:nvPicPr>
          <p:cNvPr id="34820" name="Picture 6" descr="Копия SL370557">
            <a:extLst>
              <a:ext uri="{FF2B5EF4-FFF2-40B4-BE49-F238E27FC236}">
                <a16:creationId xmlns:a16="http://schemas.microsoft.com/office/drawing/2014/main" id="{AA2200AD-9E5D-472D-A063-891FD952D2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88913"/>
            <a:ext cx="8353425" cy="543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9" presetClass="entr" presetSubtype="0" decel="100000" fill="hold" grpId="0" nodeType="withEffect" nodePh="1">
                                  <p:stCondLst>
                                    <p:cond delay="0"/>
                                  </p:stCondLst>
                                  <p:endCondLst>
                                    <p:cond evt="begin" delay="0">
                                      <p:tn val="5"/>
                                    </p:cond>
                                  </p:endCondLst>
                                  <p:childTnLst>
                                    <p:set>
                                      <p:cBhvr>
                                        <p:cTn id="6" dur="1" fill="hold">
                                          <p:stCondLst>
                                            <p:cond delay="0"/>
                                          </p:stCondLst>
                                        </p:cTn>
                                        <p:tgtEl>
                                          <p:spTgt spid="15362"/>
                                        </p:tgtEl>
                                        <p:attrNameLst>
                                          <p:attrName>style.visibility</p:attrName>
                                        </p:attrNameLst>
                                      </p:cBhvr>
                                      <p:to>
                                        <p:strVal val="visible"/>
                                      </p:to>
                                    </p:set>
                                    <p:anim calcmode="lin" valueType="num">
                                      <p:cBhvr>
                                        <p:cTn id="7" dur="500" fill="hold"/>
                                        <p:tgtEl>
                                          <p:spTgt spid="15362"/>
                                        </p:tgtEl>
                                        <p:attrNameLst>
                                          <p:attrName>ppt_w</p:attrName>
                                        </p:attrNameLst>
                                      </p:cBhvr>
                                      <p:tavLst>
                                        <p:tav tm="0">
                                          <p:val>
                                            <p:fltVal val="0"/>
                                          </p:val>
                                        </p:tav>
                                        <p:tav tm="100000">
                                          <p:val>
                                            <p:strVal val="#ppt_w"/>
                                          </p:val>
                                        </p:tav>
                                      </p:tavLst>
                                    </p:anim>
                                    <p:anim calcmode="lin" valueType="num">
                                      <p:cBhvr>
                                        <p:cTn id="8" dur="500" fill="hold"/>
                                        <p:tgtEl>
                                          <p:spTgt spid="15362"/>
                                        </p:tgtEl>
                                        <p:attrNameLst>
                                          <p:attrName>ppt_h</p:attrName>
                                        </p:attrNameLst>
                                      </p:cBhvr>
                                      <p:tavLst>
                                        <p:tav tm="0">
                                          <p:val>
                                            <p:fltVal val="0"/>
                                          </p:val>
                                        </p:tav>
                                        <p:tav tm="100000">
                                          <p:val>
                                            <p:strVal val="#ppt_h"/>
                                          </p:val>
                                        </p:tav>
                                      </p:tavLst>
                                    </p:anim>
                                    <p:anim calcmode="lin" valueType="num">
                                      <p:cBhvr>
                                        <p:cTn id="9" dur="500" fill="hold"/>
                                        <p:tgtEl>
                                          <p:spTgt spid="15362"/>
                                        </p:tgtEl>
                                        <p:attrNameLst>
                                          <p:attrName>style.rotation</p:attrName>
                                        </p:attrNameLst>
                                      </p:cBhvr>
                                      <p:tavLst>
                                        <p:tav tm="0">
                                          <p:val>
                                            <p:fltVal val="360"/>
                                          </p:val>
                                        </p:tav>
                                        <p:tav tm="100000">
                                          <p:val>
                                            <p:fltVal val="0"/>
                                          </p:val>
                                        </p:tav>
                                      </p:tavLst>
                                    </p:anim>
                                    <p:animEffect transition="in" filter="fade">
                                      <p:cBhvr>
                                        <p:cTn id="10" dur="500"/>
                                        <p:tgtEl>
                                          <p:spTgt spid="1536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9" presetClass="entr" presetSubtype="0" decel="100000" fill="hold" grpId="0" nodeType="clickEffect">
                                  <p:stCondLst>
                                    <p:cond delay="0"/>
                                  </p:stCondLst>
                                  <p:iterate type="lt">
                                    <p:tmPct val="10000"/>
                                  </p:iterate>
                                  <p:childTnLst>
                                    <p:set>
                                      <p:cBhvr>
                                        <p:cTn id="14" dur="1" fill="hold">
                                          <p:stCondLst>
                                            <p:cond delay="0"/>
                                          </p:stCondLst>
                                        </p:cTn>
                                        <p:tgtEl>
                                          <p:spTgt spid="15363">
                                            <p:txEl>
                                              <p:pRg st="0" end="0"/>
                                            </p:txEl>
                                          </p:spTgt>
                                        </p:tgtEl>
                                        <p:attrNameLst>
                                          <p:attrName>style.visibility</p:attrName>
                                        </p:attrNameLst>
                                      </p:cBhvr>
                                      <p:to>
                                        <p:strVal val="visible"/>
                                      </p:to>
                                    </p:set>
                                    <p:anim calcmode="lin" valueType="num">
                                      <p:cBhvr>
                                        <p:cTn id="15" dur="500" fill="hold"/>
                                        <p:tgtEl>
                                          <p:spTgt spid="15363">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15363">
                                            <p:txEl>
                                              <p:pRg st="0" end="0"/>
                                            </p:txEl>
                                          </p:spTgt>
                                        </p:tgtEl>
                                        <p:attrNameLst>
                                          <p:attrName>ppt_h</p:attrName>
                                        </p:attrNameLst>
                                      </p:cBhvr>
                                      <p:tavLst>
                                        <p:tav tm="0">
                                          <p:val>
                                            <p:fltVal val="0"/>
                                          </p:val>
                                        </p:tav>
                                        <p:tav tm="100000">
                                          <p:val>
                                            <p:strVal val="#ppt_h"/>
                                          </p:val>
                                        </p:tav>
                                      </p:tavLst>
                                    </p:anim>
                                    <p:anim calcmode="lin" valueType="num">
                                      <p:cBhvr>
                                        <p:cTn id="17" dur="500" fill="hold"/>
                                        <p:tgtEl>
                                          <p:spTgt spid="15363">
                                            <p:txEl>
                                              <p:pRg st="0" end="0"/>
                                            </p:txEl>
                                          </p:spTgt>
                                        </p:tgtEl>
                                        <p:attrNameLst>
                                          <p:attrName>style.rotation</p:attrName>
                                        </p:attrNameLst>
                                      </p:cBhvr>
                                      <p:tavLst>
                                        <p:tav tm="0">
                                          <p:val>
                                            <p:fltVal val="360"/>
                                          </p:val>
                                        </p:tav>
                                        <p:tav tm="100000">
                                          <p:val>
                                            <p:fltVal val="0"/>
                                          </p:val>
                                        </p:tav>
                                      </p:tavLst>
                                    </p:anim>
                                    <p:animEffect transition="in" filter="fade">
                                      <p:cBhvr>
                                        <p:cTn id="18" dur="500"/>
                                        <p:tgtEl>
                                          <p:spTgt spid="1536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p:bldP spid="1536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7EC18AF-95B2-40F7-9882-342C4289230D}"/>
              </a:ext>
            </a:extLst>
          </p:cNvPr>
          <p:cNvSpPr>
            <a:spLocks noGrp="1"/>
          </p:cNvSpPr>
          <p:nvPr>
            <p:ph type="title"/>
          </p:nvPr>
        </p:nvSpPr>
        <p:spPr/>
        <p:txBody>
          <a:bodyPr/>
          <a:lstStyle/>
          <a:p>
            <a:pPr>
              <a:defRPr/>
            </a:pPr>
            <a:endParaRPr lang="ru-RU"/>
          </a:p>
        </p:txBody>
      </p:sp>
      <p:sp>
        <p:nvSpPr>
          <p:cNvPr id="35843" name="Содержимое 3">
            <a:extLst>
              <a:ext uri="{FF2B5EF4-FFF2-40B4-BE49-F238E27FC236}">
                <a16:creationId xmlns:a16="http://schemas.microsoft.com/office/drawing/2014/main" id="{9D102D86-9859-4313-8DC6-AB51DA237374}"/>
              </a:ext>
            </a:extLst>
          </p:cNvPr>
          <p:cNvSpPr>
            <a:spLocks noGrp="1"/>
          </p:cNvSpPr>
          <p:nvPr>
            <p:ph sz="half" idx="2"/>
          </p:nvPr>
        </p:nvSpPr>
        <p:spPr/>
        <p:txBody>
          <a:bodyPr/>
          <a:lstStyle/>
          <a:p>
            <a:pPr>
              <a:buFont typeface="Wingdings" panose="05000000000000000000" pitchFamily="2" charset="2"/>
              <a:buNone/>
            </a:pPr>
            <a:r>
              <a:rPr lang="ru-RU" altLang="en-US" sz="1800">
                <a:effectLst/>
                <a:latin typeface="Arial" panose="020B0604020202020204" pitchFamily="34" charset="0"/>
                <a:cs typeface="Arial" panose="020B0604020202020204" pitchFamily="34" charset="0"/>
              </a:rPr>
              <a:t>     18 июня 1815 в битве при Ватерлоо войска Наполеона были разгромлены английской и прусской армиями. Англичане сослали свергнутого императора на далекий остров Св.Елены в Южной Атлантике. За Наполеоном последовали несколько верных соратников, в частности, </a:t>
            </a:r>
            <a:r>
              <a:rPr lang="ru-RU" altLang="en-US" sz="1800" b="1" i="1">
                <a:effectLst/>
                <a:latin typeface="Arial" panose="020B0604020202020204" pitchFamily="34" charset="0"/>
                <a:cs typeface="Arial" panose="020B0604020202020204" pitchFamily="34" charset="0"/>
              </a:rPr>
              <a:t>генерал де Монтолон.  </a:t>
            </a:r>
            <a:r>
              <a:rPr lang="ru-RU" altLang="en-US" sz="1800">
                <a:effectLst/>
                <a:latin typeface="Arial" panose="020B0604020202020204" pitchFamily="34" charset="0"/>
                <a:cs typeface="Arial" panose="020B0604020202020204" pitchFamily="34" charset="0"/>
              </a:rPr>
              <a:t>Бонапарта поселили в большом доме в части острова под названием Лонгвуд. Наполеон не имел права выходить из своего нового жилища без сопровождения английского офицера.</a:t>
            </a:r>
          </a:p>
        </p:txBody>
      </p:sp>
      <p:pic>
        <p:nvPicPr>
          <p:cNvPr id="35844" name="Picture 6">
            <a:extLst>
              <a:ext uri="{FF2B5EF4-FFF2-40B4-BE49-F238E27FC236}">
                <a16:creationId xmlns:a16="http://schemas.microsoft.com/office/drawing/2014/main" id="{E3BD6F2C-D1AE-447C-AC5F-11B9D9FD3808}"/>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863600" y="1600200"/>
            <a:ext cx="3516313" cy="4900613"/>
          </a:xfr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B619D91-AA1A-475C-975E-9E32D91B4081}"/>
              </a:ext>
            </a:extLst>
          </p:cNvPr>
          <p:cNvSpPr>
            <a:spLocks noGrp="1"/>
          </p:cNvSpPr>
          <p:nvPr>
            <p:ph type="title"/>
          </p:nvPr>
        </p:nvSpPr>
        <p:spPr/>
        <p:txBody>
          <a:bodyPr/>
          <a:lstStyle/>
          <a:p>
            <a:pPr>
              <a:defRPr/>
            </a:pPr>
            <a:endParaRPr lang="ru-RU"/>
          </a:p>
        </p:txBody>
      </p:sp>
      <p:sp>
        <p:nvSpPr>
          <p:cNvPr id="3" name="Содержимое 2">
            <a:extLst>
              <a:ext uri="{FF2B5EF4-FFF2-40B4-BE49-F238E27FC236}">
                <a16:creationId xmlns:a16="http://schemas.microsoft.com/office/drawing/2014/main" id="{AA2BABD4-26B6-4D7F-9D07-D105B2A90E68}"/>
              </a:ext>
            </a:extLst>
          </p:cNvPr>
          <p:cNvSpPr>
            <a:spLocks noGrp="1"/>
          </p:cNvSpPr>
          <p:nvPr>
            <p:ph sz="half" idx="1"/>
          </p:nvPr>
        </p:nvSpPr>
        <p:spPr/>
        <p:txBody>
          <a:bodyPr/>
          <a:lstStyle/>
          <a:p>
            <a:pPr>
              <a:buFont typeface="Wingdings" panose="05000000000000000000" pitchFamily="2" charset="2"/>
              <a:buNone/>
              <a:defRPr/>
            </a:pPr>
            <a:r>
              <a:rPr lang="ru-RU" sz="1600" dirty="0">
                <a:effectLst/>
                <a:latin typeface="Arial" pitchFamily="34" charset="0"/>
                <a:cs typeface="Arial" pitchFamily="34" charset="0"/>
              </a:rPr>
              <a:t>      Через полгода после прибытия на остров, Наполеон почувствовал проблемы со здоровьем: заболели желудок и печень. В свое время от болезни желудка скончался отец Бонапарта. Недуг Наполеона прогрессировал, и уже в 1819 году приковал его к постели. Доктора сменяли друг друга, но поставить знаменитого пациента на ноги так никто из них и не смог. Истощив свои силы, </a:t>
            </a:r>
            <a:r>
              <a:rPr lang="ru-RU" sz="1600" b="1" i="1" dirty="0">
                <a:solidFill>
                  <a:schemeClr val="accent1"/>
                </a:solidFill>
                <a:effectLst/>
                <a:latin typeface="Arial" pitchFamily="34" charset="0"/>
                <a:cs typeface="Arial" pitchFamily="34" charset="0"/>
              </a:rPr>
              <a:t>5 мая 1821 года</a:t>
            </a:r>
            <a:r>
              <a:rPr lang="ru-RU" sz="1600" dirty="0">
                <a:solidFill>
                  <a:schemeClr val="accent1"/>
                </a:solidFill>
                <a:effectLst/>
                <a:latin typeface="Arial" pitchFamily="34" charset="0"/>
                <a:cs typeface="Arial" pitchFamily="34" charset="0"/>
              </a:rPr>
              <a:t> </a:t>
            </a:r>
            <a:r>
              <a:rPr lang="ru-RU" sz="1600" dirty="0">
                <a:effectLst/>
                <a:latin typeface="Arial" pitchFamily="34" charset="0"/>
                <a:cs typeface="Arial" pitchFamily="34" charset="0"/>
              </a:rPr>
              <a:t>Наполеон скончался. Врач , проводивший вскрытие, определил, что умерший страдал опухолью и язвой желудка. Таким образом, причины смерти были признаны естественными.</a:t>
            </a:r>
          </a:p>
          <a:p>
            <a:pPr>
              <a:defRPr/>
            </a:pPr>
            <a:endParaRPr lang="ru-RU" sz="1600" dirty="0">
              <a:latin typeface="Arial" pitchFamily="34" charset="0"/>
              <a:cs typeface="Arial" pitchFamily="34" charset="0"/>
            </a:endParaRPr>
          </a:p>
        </p:txBody>
      </p:sp>
      <p:pic>
        <p:nvPicPr>
          <p:cNvPr id="5" name="Picture 4">
            <a:extLst>
              <a:ext uri="{FF2B5EF4-FFF2-40B4-BE49-F238E27FC236}">
                <a16:creationId xmlns:a16="http://schemas.microsoft.com/office/drawing/2014/main" id="{89C78462-4D16-441C-9E1A-A0CC476CCF1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572125" y="785813"/>
            <a:ext cx="2857500" cy="5634037"/>
          </a:xfr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000" fill="hold"/>
                                        <p:tgtEl>
                                          <p:spTgt spid="5"/>
                                        </p:tgtEl>
                                        <p:attrNameLst>
                                          <p:attrName>ppt_x</p:attrName>
                                        </p:attrNameLst>
                                      </p:cBhvr>
                                      <p:tavLst>
                                        <p:tav tm="0">
                                          <p:val>
                                            <p:strVal val="#ppt_x+#ppt_w/2"/>
                                          </p:val>
                                        </p:tav>
                                        <p:tav tm="100000">
                                          <p:val>
                                            <p:strVal val="#ppt_x"/>
                                          </p:val>
                                        </p:tav>
                                      </p:tavLst>
                                    </p:anim>
                                    <p:anim calcmode="lin" valueType="num">
                                      <p:cBhvr>
                                        <p:cTn id="8" dur="2000" fill="hold"/>
                                        <p:tgtEl>
                                          <p:spTgt spid="5"/>
                                        </p:tgtEl>
                                        <p:attrNameLst>
                                          <p:attrName>ppt_y</p:attrName>
                                        </p:attrNameLst>
                                      </p:cBhvr>
                                      <p:tavLst>
                                        <p:tav tm="0">
                                          <p:val>
                                            <p:strVal val="#ppt_y"/>
                                          </p:val>
                                        </p:tav>
                                        <p:tav tm="100000">
                                          <p:val>
                                            <p:strVal val="#ppt_y"/>
                                          </p:val>
                                        </p:tav>
                                      </p:tavLst>
                                    </p:anim>
                                    <p:anim calcmode="lin" valueType="num">
                                      <p:cBhvr>
                                        <p:cTn id="9" dur="2000" fill="hold"/>
                                        <p:tgtEl>
                                          <p:spTgt spid="5"/>
                                        </p:tgtEl>
                                        <p:attrNameLst>
                                          <p:attrName>ppt_w</p:attrName>
                                        </p:attrNameLst>
                                      </p:cBhvr>
                                      <p:tavLst>
                                        <p:tav tm="0">
                                          <p:val>
                                            <p:fltVal val="0"/>
                                          </p:val>
                                        </p:tav>
                                        <p:tav tm="100000">
                                          <p:val>
                                            <p:strVal val="#ppt_w"/>
                                          </p:val>
                                        </p:tav>
                                      </p:tavLst>
                                    </p:anim>
                                    <p:anim calcmode="lin" valueType="num">
                                      <p:cBhvr>
                                        <p:cTn id="10"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BBBD9DF9-0BFE-4F57-82D1-2DCF19EC3A74}"/>
              </a:ext>
            </a:extLst>
          </p:cNvPr>
          <p:cNvSpPr>
            <a:spLocks noGrp="1" noChangeArrowheads="1"/>
          </p:cNvSpPr>
          <p:nvPr>
            <p:ph type="title"/>
          </p:nvPr>
        </p:nvSpPr>
        <p:spPr>
          <a:xfrm>
            <a:off x="5508625" y="2492375"/>
            <a:ext cx="2962275" cy="796925"/>
          </a:xfrm>
        </p:spPr>
        <p:txBody>
          <a:bodyPr/>
          <a:lstStyle/>
          <a:p>
            <a:r>
              <a:rPr lang="ru-RU" altLang="en-US" sz="2000">
                <a:solidFill>
                  <a:schemeClr val="tx1"/>
                </a:solidFill>
                <a:effectLst/>
                <a:latin typeface="Arial" panose="020B0604020202020204" pitchFamily="34" charset="0"/>
                <a:cs typeface="Arial" panose="020B0604020202020204" pitchFamily="34" charset="0"/>
              </a:rPr>
              <a:t>Личные вещи Наполеона, хранящиеся в Соборе Дома Инвалидов.</a:t>
            </a:r>
          </a:p>
        </p:txBody>
      </p:sp>
      <p:sp>
        <p:nvSpPr>
          <p:cNvPr id="14339" name="Rectangle 3">
            <a:extLst>
              <a:ext uri="{FF2B5EF4-FFF2-40B4-BE49-F238E27FC236}">
                <a16:creationId xmlns:a16="http://schemas.microsoft.com/office/drawing/2014/main" id="{E88ED46A-D808-44B8-801D-EBAA9CFCDF07}"/>
              </a:ext>
            </a:extLst>
          </p:cNvPr>
          <p:cNvSpPr>
            <a:spLocks noGrp="1" noChangeArrowheads="1"/>
          </p:cNvSpPr>
          <p:nvPr>
            <p:ph type="body" idx="1"/>
          </p:nvPr>
        </p:nvSpPr>
        <p:spPr>
          <a:xfrm>
            <a:off x="457200" y="2492375"/>
            <a:ext cx="2819400" cy="3633788"/>
          </a:xfrm>
        </p:spPr>
        <p:txBody>
          <a:bodyPr/>
          <a:lstStyle/>
          <a:p>
            <a:pPr>
              <a:defRPr/>
            </a:pPr>
            <a:endParaRPr lang="ru-RU"/>
          </a:p>
        </p:txBody>
      </p:sp>
      <p:pic>
        <p:nvPicPr>
          <p:cNvPr id="37892" name="Picture 4" descr="cloth">
            <a:extLst>
              <a:ext uri="{FF2B5EF4-FFF2-40B4-BE49-F238E27FC236}">
                <a16:creationId xmlns:a16="http://schemas.microsoft.com/office/drawing/2014/main" id="{3CDAD6AF-EF93-4706-9DAE-299037BCD9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88913"/>
            <a:ext cx="4897438" cy="640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4338"/>
                                        </p:tgtEl>
                                        <p:attrNameLst>
                                          <p:attrName>style.visibility</p:attrName>
                                        </p:attrNameLst>
                                      </p:cBhvr>
                                      <p:to>
                                        <p:strVal val="visible"/>
                                      </p:to>
                                    </p:set>
                                    <p:anim calcmode="lin" valueType="num">
                                      <p:cBhvr>
                                        <p:cTn id="7" dur="1000" fill="hold"/>
                                        <p:tgtEl>
                                          <p:spTgt spid="14338"/>
                                        </p:tgtEl>
                                        <p:attrNameLst>
                                          <p:attrName>ppt_x</p:attrName>
                                        </p:attrNameLst>
                                      </p:cBhvr>
                                      <p:tavLst>
                                        <p:tav tm="0">
                                          <p:val>
                                            <p:strVal val="#ppt_x-.2"/>
                                          </p:val>
                                        </p:tav>
                                        <p:tav tm="100000">
                                          <p:val>
                                            <p:strVal val="#ppt_x"/>
                                          </p:val>
                                        </p:tav>
                                      </p:tavLst>
                                    </p:anim>
                                    <p:anim calcmode="lin" valueType="num">
                                      <p:cBhvr>
                                        <p:cTn id="8" dur="1000" fill="hold"/>
                                        <p:tgtEl>
                                          <p:spTgt spid="14338"/>
                                        </p:tgtEl>
                                        <p:attrNameLst>
                                          <p:attrName>ppt_y</p:attrName>
                                        </p:attrNameLst>
                                      </p:cBhvr>
                                      <p:tavLst>
                                        <p:tav tm="0">
                                          <p:val>
                                            <p:strVal val="#ppt_y"/>
                                          </p:val>
                                        </p:tav>
                                        <p:tav tm="100000">
                                          <p:val>
                                            <p:strVal val="#ppt_y"/>
                                          </p:val>
                                        </p:tav>
                                      </p:tavLst>
                                    </p:anim>
                                    <p:animEffect transition="in" filter="wipe(right)" prLst="gradientSize: 0.1">
                                      <p:cBhvr>
                                        <p:cTn id="9" dur="1000"/>
                                        <p:tgtEl>
                                          <p:spTgt spid="14338"/>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44" presetClass="entr" presetSubtype="0" fill="hold" grpId="0" nodeType="clickEffect" nodePh="1">
                                  <p:stCondLst>
                                    <p:cond delay="0"/>
                                  </p:stCondLst>
                                  <p:endCondLst>
                                    <p:cond evt="begin" delay="0">
                                      <p:tn val="12"/>
                                    </p:cond>
                                  </p:endCondLst>
                                  <p:childTnLst>
                                    <p:set>
                                      <p:cBhvr>
                                        <p:cTn id="13" dur="1" fill="hold">
                                          <p:stCondLst>
                                            <p:cond delay="0"/>
                                          </p:stCondLst>
                                        </p:cTn>
                                        <p:tgtEl>
                                          <p:spTgt spid="14339">
                                            <p:txEl>
                                              <p:pRg st="0" end="0"/>
                                            </p:txEl>
                                          </p:spTgt>
                                        </p:tgtEl>
                                        <p:attrNameLst>
                                          <p:attrName>style.visibility</p:attrName>
                                        </p:attrNameLst>
                                      </p:cBhvr>
                                      <p:to>
                                        <p:strVal val="visible"/>
                                      </p:to>
                                    </p:set>
                                    <p:animEffect transition="in" filter="fade">
                                      <p:cBhvr>
                                        <p:cTn id="14" dur="500"/>
                                        <p:tgtEl>
                                          <p:spTgt spid="14339">
                                            <p:txEl>
                                              <p:pRg st="0" end="0"/>
                                            </p:txEl>
                                          </p:spTgt>
                                        </p:tgtEl>
                                      </p:cBhvr>
                                    </p:animEffect>
                                    <p:anim calcmode="lin" valueType="num">
                                      <p:cBhvr>
                                        <p:cTn id="15" dur="500" fill="hold"/>
                                        <p:tgtEl>
                                          <p:spTgt spid="14339">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14339">
                                            <p:txEl>
                                              <p:pRg st="0" end="0"/>
                                            </p:txEl>
                                          </p:spTgt>
                                        </p:tgtEl>
                                        <p:attrNameLst>
                                          <p:attrName>ppt_y</p:attrName>
                                        </p:attrNameLst>
                                      </p:cBhvr>
                                      <p:tavLst>
                                        <p:tav tm="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P spid="14339" grpId="0" build="p"/>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BD70F46E-7D4F-44A9-9A1B-1DE6497A51FC}"/>
              </a:ext>
            </a:extLst>
          </p:cNvPr>
          <p:cNvSpPr>
            <a:spLocks noGrp="1" noChangeArrowheads="1"/>
          </p:cNvSpPr>
          <p:nvPr>
            <p:ph type="title"/>
          </p:nvPr>
        </p:nvSpPr>
        <p:spPr>
          <a:xfrm>
            <a:off x="6578600" y="1484313"/>
            <a:ext cx="2565400" cy="3240087"/>
          </a:xfrm>
        </p:spPr>
        <p:txBody>
          <a:bodyPr/>
          <a:lstStyle/>
          <a:p>
            <a:pPr eaLnBrk="1" hangingPunct="1"/>
            <a:r>
              <a:rPr lang="ru-RU" altLang="en-US" sz="2000" b="1">
                <a:solidFill>
                  <a:schemeClr val="tx1"/>
                </a:solidFill>
                <a:effectLst/>
                <a:latin typeface="Arial" panose="020B0604020202020204" pitchFamily="34" charset="0"/>
                <a:cs typeface="Arial" panose="020B0604020202020204" pitchFamily="34" charset="0"/>
              </a:rPr>
              <a:t>Гробница Наполеона в Соборе Дома Инвалидов</a:t>
            </a:r>
            <a:r>
              <a:rPr lang="ru-RU" altLang="en-US" sz="2000">
                <a:solidFill>
                  <a:schemeClr val="tx1"/>
                </a:solidFill>
                <a:effectLst/>
                <a:latin typeface="Arial" panose="020B0604020202020204" pitchFamily="34" charset="0"/>
                <a:cs typeface="Arial" panose="020B0604020202020204" pitchFamily="34" charset="0"/>
              </a:rPr>
              <a:t>.</a:t>
            </a:r>
          </a:p>
        </p:txBody>
      </p:sp>
      <p:sp>
        <p:nvSpPr>
          <p:cNvPr id="13315" name="Rectangle 3">
            <a:extLst>
              <a:ext uri="{FF2B5EF4-FFF2-40B4-BE49-F238E27FC236}">
                <a16:creationId xmlns:a16="http://schemas.microsoft.com/office/drawing/2014/main" id="{FB2892B2-28B5-4BE6-AB69-BDFF7B904136}"/>
              </a:ext>
            </a:extLst>
          </p:cNvPr>
          <p:cNvSpPr>
            <a:spLocks noGrp="1" noChangeArrowheads="1"/>
          </p:cNvSpPr>
          <p:nvPr>
            <p:ph type="body" idx="1"/>
          </p:nvPr>
        </p:nvSpPr>
        <p:spPr>
          <a:xfrm>
            <a:off x="457200" y="3213100"/>
            <a:ext cx="2459038" cy="2913063"/>
          </a:xfrm>
        </p:spPr>
        <p:txBody>
          <a:bodyPr/>
          <a:lstStyle/>
          <a:p>
            <a:pPr eaLnBrk="1" hangingPunct="1">
              <a:defRPr/>
            </a:pPr>
            <a:endParaRPr lang="ru-RU"/>
          </a:p>
        </p:txBody>
      </p:sp>
      <p:pic>
        <p:nvPicPr>
          <p:cNvPr id="38916" name="Picture 4" descr="Копия SL370679">
            <a:extLst>
              <a:ext uri="{FF2B5EF4-FFF2-40B4-BE49-F238E27FC236}">
                <a16:creationId xmlns:a16="http://schemas.microsoft.com/office/drawing/2014/main" id="{EB44409A-22BE-4D2D-A128-7F1E1F05F7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333375"/>
            <a:ext cx="6446838" cy="611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3314"/>
                                        </p:tgtEl>
                                        <p:attrNameLst>
                                          <p:attrName>style.visibility</p:attrName>
                                        </p:attrNameLst>
                                      </p:cBhvr>
                                      <p:to>
                                        <p:strVal val="visible"/>
                                      </p:to>
                                    </p:set>
                                    <p:anim calcmode="lin" valueType="num">
                                      <p:cBhvr>
                                        <p:cTn id="7" dur="1000" fill="hold"/>
                                        <p:tgtEl>
                                          <p:spTgt spid="13314"/>
                                        </p:tgtEl>
                                        <p:attrNameLst>
                                          <p:attrName>ppt_x</p:attrName>
                                        </p:attrNameLst>
                                      </p:cBhvr>
                                      <p:tavLst>
                                        <p:tav tm="0">
                                          <p:val>
                                            <p:strVal val="#ppt_x-.2"/>
                                          </p:val>
                                        </p:tav>
                                        <p:tav tm="100000">
                                          <p:val>
                                            <p:strVal val="#ppt_x"/>
                                          </p:val>
                                        </p:tav>
                                      </p:tavLst>
                                    </p:anim>
                                    <p:anim calcmode="lin" valueType="num">
                                      <p:cBhvr>
                                        <p:cTn id="8" dur="1000" fill="hold"/>
                                        <p:tgtEl>
                                          <p:spTgt spid="13314"/>
                                        </p:tgtEl>
                                        <p:attrNameLst>
                                          <p:attrName>ppt_y</p:attrName>
                                        </p:attrNameLst>
                                      </p:cBhvr>
                                      <p:tavLst>
                                        <p:tav tm="0">
                                          <p:val>
                                            <p:strVal val="#ppt_y"/>
                                          </p:val>
                                        </p:tav>
                                        <p:tav tm="100000">
                                          <p:val>
                                            <p:strVal val="#ppt_y"/>
                                          </p:val>
                                        </p:tav>
                                      </p:tavLst>
                                    </p:anim>
                                    <p:animEffect transition="in" filter="wipe(right)" prLst="gradientSize: 0.1">
                                      <p:cBhvr>
                                        <p:cTn id="9" dur="1000"/>
                                        <p:tgtEl>
                                          <p:spTgt spid="13314"/>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44" presetClass="entr" presetSubtype="0" fill="hold" grpId="0" nodeType="clickEffect" nodePh="1">
                                  <p:stCondLst>
                                    <p:cond delay="0"/>
                                  </p:stCondLst>
                                  <p:endCondLst>
                                    <p:cond evt="begin" delay="0">
                                      <p:tn val="12"/>
                                    </p:cond>
                                  </p:endCondLst>
                                  <p:childTnLst>
                                    <p:set>
                                      <p:cBhvr>
                                        <p:cTn id="13" dur="1" fill="hold">
                                          <p:stCondLst>
                                            <p:cond delay="0"/>
                                          </p:stCondLst>
                                        </p:cTn>
                                        <p:tgtEl>
                                          <p:spTgt spid="13315">
                                            <p:txEl>
                                              <p:pRg st="0" end="0"/>
                                            </p:txEl>
                                          </p:spTgt>
                                        </p:tgtEl>
                                        <p:attrNameLst>
                                          <p:attrName>style.visibility</p:attrName>
                                        </p:attrNameLst>
                                      </p:cBhvr>
                                      <p:to>
                                        <p:strVal val="visible"/>
                                      </p:to>
                                    </p:set>
                                    <p:animEffect transition="in" filter="fade">
                                      <p:cBhvr>
                                        <p:cTn id="14" dur="500"/>
                                        <p:tgtEl>
                                          <p:spTgt spid="13315">
                                            <p:txEl>
                                              <p:pRg st="0" end="0"/>
                                            </p:txEl>
                                          </p:spTgt>
                                        </p:tgtEl>
                                      </p:cBhvr>
                                    </p:animEffect>
                                    <p:anim calcmode="lin" valueType="num">
                                      <p:cBhvr>
                                        <p:cTn id="15" dur="500" fill="hold"/>
                                        <p:tgtEl>
                                          <p:spTgt spid="13315">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13315">
                                            <p:txEl>
                                              <p:pRg st="0" end="0"/>
                                            </p:txEl>
                                          </p:spTgt>
                                        </p:tgtEl>
                                        <p:attrNameLst>
                                          <p:attrName>ppt_y</p:attrName>
                                        </p:attrNameLst>
                                      </p:cBhvr>
                                      <p:tavLst>
                                        <p:tav tm="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p:bldP spid="13315" grpId="0" build="p"/>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ED480C8B-79CB-41DB-91EA-B811712673B5}"/>
              </a:ext>
            </a:extLst>
          </p:cNvPr>
          <p:cNvSpPr>
            <a:spLocks noGrp="1" noChangeArrowheads="1"/>
          </p:cNvSpPr>
          <p:nvPr>
            <p:ph type="title"/>
          </p:nvPr>
        </p:nvSpPr>
        <p:spPr/>
        <p:txBody>
          <a:bodyPr/>
          <a:lstStyle/>
          <a:p>
            <a:r>
              <a:rPr lang="ru-RU" altLang="en-US" sz="4000">
                <a:effectLst/>
                <a:latin typeface="Arial" panose="020B0604020202020204" pitchFamily="34" charset="0"/>
                <a:cs typeface="Arial" panose="020B0604020202020204" pitchFamily="34" charset="0"/>
              </a:rPr>
              <a:t>Итоги:</a:t>
            </a:r>
          </a:p>
        </p:txBody>
      </p:sp>
      <p:sp>
        <p:nvSpPr>
          <p:cNvPr id="17411" name="Rectangle 3">
            <a:extLst>
              <a:ext uri="{FF2B5EF4-FFF2-40B4-BE49-F238E27FC236}">
                <a16:creationId xmlns:a16="http://schemas.microsoft.com/office/drawing/2014/main" id="{34BD5956-C515-40DA-9000-76DF68BD4721}"/>
              </a:ext>
            </a:extLst>
          </p:cNvPr>
          <p:cNvSpPr>
            <a:spLocks noGrp="1" noChangeArrowheads="1"/>
          </p:cNvSpPr>
          <p:nvPr>
            <p:ph type="body" idx="1"/>
          </p:nvPr>
        </p:nvSpPr>
        <p:spPr/>
        <p:txBody>
          <a:bodyPr/>
          <a:lstStyle/>
          <a:p>
            <a:pPr algn="ctr">
              <a:lnSpc>
                <a:spcPct val="90000"/>
              </a:lnSpc>
              <a:buFont typeface="Wingdings" panose="05000000000000000000" pitchFamily="2" charset="2"/>
              <a:buNone/>
              <a:defRPr/>
            </a:pPr>
            <a:endParaRPr lang="ru-RU" sz="1800" dirty="0">
              <a:latin typeface="Arial Unicode MS" pitchFamily="34" charset="-128"/>
              <a:ea typeface="Arial Unicode MS" pitchFamily="34" charset="-128"/>
              <a:cs typeface="Arial Unicode MS" pitchFamily="34" charset="-128"/>
            </a:endParaRPr>
          </a:p>
          <a:p>
            <a:pPr>
              <a:lnSpc>
                <a:spcPct val="90000"/>
              </a:lnSpc>
              <a:buFont typeface="Wingdings" panose="05000000000000000000" pitchFamily="2" charset="2"/>
              <a:buNone/>
              <a:defRPr/>
            </a:pPr>
            <a:r>
              <a:rPr lang="ru-RU" sz="1800" dirty="0"/>
              <a:t>         </a:t>
            </a:r>
          </a:p>
          <a:p>
            <a:pPr>
              <a:lnSpc>
                <a:spcPct val="90000"/>
              </a:lnSpc>
              <a:buFont typeface="Wingdings" panose="05000000000000000000" pitchFamily="2" charset="2"/>
              <a:buNone/>
              <a:defRPr/>
            </a:pPr>
            <a:r>
              <a:rPr lang="ru-RU" sz="2000" dirty="0">
                <a:latin typeface="Arial" pitchFamily="34" charset="0"/>
                <a:ea typeface="Arial Unicode MS" pitchFamily="34" charset="-128"/>
                <a:cs typeface="Arial" pitchFamily="34" charset="0"/>
              </a:rPr>
              <a:t>     Наполеон обладал феноменальной памятью и работоспособностью, острым умом, военным и государственным гением, даром дипломата, артиста, обаянием, позволявшим ему легко располагать к себе людей. Этот человек в неизменном сером сюртуке и треуголке занял прочное место в истории, дав свое имя целой эпохе. Империя Наполеона оказалась непрочной . Однако трагическая судьба императора глубоко потрясла его современников, в том числе художников, музыкантов, поэтов, дала обильную пищу романтизму, расцветшему в европейской культуре последующих десятилетий. Сражения Наполеона вошли в военные учебники. "Наполеоновское право" лежит в основе гражданских норм западных демократий. Реставрированная монархия Бурбонов не смогла уничтожить закрепленные Наполеоном результаты Революции.</a:t>
            </a:r>
          </a:p>
          <a:p>
            <a:pPr>
              <a:lnSpc>
                <a:spcPct val="90000"/>
              </a:lnSpc>
              <a:buFont typeface="Wingdings" panose="05000000000000000000" pitchFamily="2" charset="2"/>
              <a:buNone/>
              <a:defRPr/>
            </a:pPr>
            <a:endParaRPr lang="ru-RU" sz="2000" dirty="0">
              <a:latin typeface="Arial" pitchFamily="34" charset="0"/>
              <a:cs typeface="Arial" pitchFamily="34" charset="0"/>
            </a:endParaRPr>
          </a:p>
        </p:txBody>
      </p:sp>
      <p:graphicFrame>
        <p:nvGraphicFramePr>
          <p:cNvPr id="17412" name="Object 2">
            <a:extLst>
              <a:ext uri="{FF2B5EF4-FFF2-40B4-BE49-F238E27FC236}">
                <a16:creationId xmlns:a16="http://schemas.microsoft.com/office/drawing/2014/main" id="{8BBCA82F-D3C1-4860-8F4C-E6BB1D47624D}"/>
              </a:ext>
            </a:extLst>
          </p:cNvPr>
          <p:cNvGraphicFramePr>
            <a:graphicFrameLocks noChangeAspect="1"/>
          </p:cNvGraphicFramePr>
          <p:nvPr/>
        </p:nvGraphicFramePr>
        <p:xfrm>
          <a:off x="6858000" y="285750"/>
          <a:ext cx="1965325" cy="2357438"/>
        </p:xfrm>
        <a:graphic>
          <a:graphicData uri="http://schemas.openxmlformats.org/presentationml/2006/ole">
            <mc:AlternateContent xmlns:mc="http://schemas.openxmlformats.org/markup-compatibility/2006">
              <mc:Choice xmlns:v="urn:schemas-microsoft-com:vml" Requires="v">
                <p:oleObj spid="_x0000_s50177" name="Фотография Photo Editor" r:id="rId3" imgW="733333" imgH="952633" progId="MSPhotoEd.3">
                  <p:embed/>
                </p:oleObj>
              </mc:Choice>
              <mc:Fallback>
                <p:oleObj name="Фотография Photo Editor" r:id="rId3" imgW="733333" imgH="952633" progId="MSPhotoEd.3">
                  <p:embed/>
                  <p:pic>
                    <p:nvPicPr>
                      <p:cNvPr id="17412" name="Object 2">
                        <a:extLst>
                          <a:ext uri="{FF2B5EF4-FFF2-40B4-BE49-F238E27FC236}">
                            <a16:creationId xmlns:a16="http://schemas.microsoft.com/office/drawing/2014/main" id="{8BBCA82F-D3C1-4860-8F4C-E6BB1D4762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285750"/>
                        <a:ext cx="1965325" cy="2357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7410"/>
                                        </p:tgtEl>
                                        <p:attrNameLst>
                                          <p:attrName>style.visibility</p:attrName>
                                        </p:attrNameLst>
                                      </p:cBhvr>
                                      <p:to>
                                        <p:strVal val="visible"/>
                                      </p:to>
                                    </p:set>
                                    <p:anim calcmode="lin" valueType="num">
                                      <p:cBhvr additive="base">
                                        <p:cTn id="7" dur="500" fill="hold"/>
                                        <p:tgtEl>
                                          <p:spTgt spid="17410"/>
                                        </p:tgtEl>
                                        <p:attrNameLst>
                                          <p:attrName>ppt_x</p:attrName>
                                        </p:attrNameLst>
                                      </p:cBhvr>
                                      <p:tavLst>
                                        <p:tav tm="0">
                                          <p:val>
                                            <p:strVal val="#ppt_x"/>
                                          </p:val>
                                        </p:tav>
                                        <p:tav tm="100000">
                                          <p:val>
                                            <p:strVal val="#ppt_x"/>
                                          </p:val>
                                        </p:tav>
                                      </p:tavLst>
                                    </p:anim>
                                    <p:anim calcmode="lin" valueType="num">
                                      <p:cBhvr additive="base">
                                        <p:cTn id="8" dur="500" fill="hold"/>
                                        <p:tgtEl>
                                          <p:spTgt spid="17410"/>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7412"/>
                                        </p:tgtEl>
                                        <p:attrNameLst>
                                          <p:attrName>style.visibility</p:attrName>
                                        </p:attrNameLst>
                                      </p:cBhvr>
                                      <p:to>
                                        <p:strVal val="visible"/>
                                      </p:to>
                                    </p:set>
                                    <p:anim calcmode="lin" valueType="num">
                                      <p:cBhvr additive="base">
                                        <p:cTn id="13" dur="500" fill="hold"/>
                                        <p:tgtEl>
                                          <p:spTgt spid="17412"/>
                                        </p:tgtEl>
                                        <p:attrNameLst>
                                          <p:attrName>ppt_x</p:attrName>
                                        </p:attrNameLst>
                                      </p:cBhvr>
                                      <p:tavLst>
                                        <p:tav tm="0">
                                          <p:val>
                                            <p:strVal val="0-#ppt_w/2"/>
                                          </p:val>
                                        </p:tav>
                                        <p:tav tm="100000">
                                          <p:val>
                                            <p:strVal val="#ppt_x"/>
                                          </p:val>
                                        </p:tav>
                                      </p:tavLst>
                                    </p:anim>
                                    <p:anim calcmode="lin" valueType="num">
                                      <p:cBhvr additive="base">
                                        <p:cTn id="14" dur="500" fill="hold"/>
                                        <p:tgtEl>
                                          <p:spTgt spid="1741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2" presetClass="entr" presetSubtype="1" fill="hold" grpId="0" nodeType="clickEffect">
                                  <p:stCondLst>
                                    <p:cond delay="0"/>
                                  </p:stCondLst>
                                  <p:childTnLst>
                                    <p:set>
                                      <p:cBhvr>
                                        <p:cTn id="18" dur="1" fill="hold">
                                          <p:stCondLst>
                                            <p:cond delay="0"/>
                                          </p:stCondLst>
                                        </p:cTn>
                                        <p:tgtEl>
                                          <p:spTgt spid="17411">
                                            <p:txEl>
                                              <p:pRg st="1" end="1"/>
                                            </p:txEl>
                                          </p:spTgt>
                                        </p:tgtEl>
                                        <p:attrNameLst>
                                          <p:attrName>style.visibility</p:attrName>
                                        </p:attrNameLst>
                                      </p:cBhvr>
                                      <p:to>
                                        <p:strVal val="visible"/>
                                      </p:to>
                                    </p:set>
                                    <p:animEffect transition="in" filter="slide(fromTop)">
                                      <p:cBhvr>
                                        <p:cTn id="19" dur="500"/>
                                        <p:tgtEl>
                                          <p:spTgt spid="17411">
                                            <p:txEl>
                                              <p:pRg st="1" end="1"/>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2" presetClass="entr" presetSubtype="1" fill="hold" grpId="0" nodeType="clickEffect">
                                  <p:stCondLst>
                                    <p:cond delay="0"/>
                                  </p:stCondLst>
                                  <p:childTnLst>
                                    <p:set>
                                      <p:cBhvr>
                                        <p:cTn id="23" dur="1" fill="hold">
                                          <p:stCondLst>
                                            <p:cond delay="0"/>
                                          </p:stCondLst>
                                        </p:cTn>
                                        <p:tgtEl>
                                          <p:spTgt spid="17411">
                                            <p:txEl>
                                              <p:pRg st="2" end="2"/>
                                            </p:txEl>
                                          </p:spTgt>
                                        </p:tgtEl>
                                        <p:attrNameLst>
                                          <p:attrName>style.visibility</p:attrName>
                                        </p:attrNameLst>
                                      </p:cBhvr>
                                      <p:to>
                                        <p:strVal val="visible"/>
                                      </p:to>
                                    </p:set>
                                    <p:animEffect transition="in" filter="slide(fromTop)">
                                      <p:cBhvr>
                                        <p:cTn id="24" dur="500"/>
                                        <p:tgtEl>
                                          <p:spTgt spid="174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autoUpdateAnimBg="0"/>
      <p:bldP spid="17411" grpId="0" build="p"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813B702-B5AE-4C97-948C-818DECA2BAF9}"/>
              </a:ext>
            </a:extLst>
          </p:cNvPr>
          <p:cNvSpPr>
            <a:spLocks noGrp="1"/>
          </p:cNvSpPr>
          <p:nvPr>
            <p:ph type="title"/>
          </p:nvPr>
        </p:nvSpPr>
        <p:spPr/>
        <p:txBody>
          <a:bodyPr/>
          <a:lstStyle/>
          <a:p>
            <a:pPr>
              <a:defRPr/>
            </a:pPr>
            <a:endParaRPr lang="ru-RU"/>
          </a:p>
        </p:txBody>
      </p:sp>
      <p:sp>
        <p:nvSpPr>
          <p:cNvPr id="8195" name="Содержимое 2">
            <a:extLst>
              <a:ext uri="{FF2B5EF4-FFF2-40B4-BE49-F238E27FC236}">
                <a16:creationId xmlns:a16="http://schemas.microsoft.com/office/drawing/2014/main" id="{D6449FD6-DAE2-4E3E-8AD8-22C9A9EE7BE2}"/>
              </a:ext>
            </a:extLst>
          </p:cNvPr>
          <p:cNvSpPr>
            <a:spLocks noGrp="1"/>
          </p:cNvSpPr>
          <p:nvPr>
            <p:ph sz="half" idx="1"/>
          </p:nvPr>
        </p:nvSpPr>
        <p:spPr/>
        <p:txBody>
          <a:bodyPr/>
          <a:lstStyle/>
          <a:p>
            <a:endParaRPr lang="ru-RU" altLang="en-US" sz="1800">
              <a:effectLst/>
              <a:latin typeface="Arial" panose="020B0604020202020204" pitchFamily="34" charset="0"/>
              <a:cs typeface="Arial" panose="020B0604020202020204" pitchFamily="34" charset="0"/>
            </a:endParaRPr>
          </a:p>
          <a:p>
            <a:endParaRPr lang="ru-RU" altLang="en-US" sz="1800">
              <a:effectLst/>
              <a:latin typeface="Arial" panose="020B0604020202020204" pitchFamily="34" charset="0"/>
              <a:cs typeface="Arial" panose="020B0604020202020204" pitchFamily="34" charset="0"/>
            </a:endParaRPr>
          </a:p>
          <a:p>
            <a:pPr>
              <a:buFont typeface="Wingdings" panose="05000000000000000000" pitchFamily="2" charset="2"/>
              <a:buNone/>
            </a:pPr>
            <a:r>
              <a:rPr lang="ru-RU" altLang="en-US" sz="2000">
                <a:effectLst/>
                <a:latin typeface="Arial" panose="020B0604020202020204" pitchFamily="34" charset="0"/>
                <a:cs typeface="Arial" panose="020B0604020202020204" pitchFamily="34" charset="0"/>
              </a:rPr>
              <a:t>      Значительно расширил территорию империи, поставил в зависимость от Франции большинство стран Западной и Центральной Европы. В 1814 году отрекся от престола. Вновь занял престол в 1815 году. После поражения при Ватерлоо (июнь 1815) был сослан на остров Святой Елены. </a:t>
            </a:r>
            <a:endParaRPr lang="en-US" altLang="en-US" sz="2000">
              <a:effectLst/>
              <a:latin typeface="Arial" panose="020B0604020202020204" pitchFamily="34" charset="0"/>
              <a:cs typeface="Arial" panose="020B0604020202020204" pitchFamily="34" charset="0"/>
            </a:endParaRPr>
          </a:p>
          <a:p>
            <a:endParaRPr lang="ru-RU" altLang="en-US" sz="2000">
              <a:effectLst/>
              <a:latin typeface="Arial" panose="020B0604020202020204" pitchFamily="34" charset="0"/>
              <a:cs typeface="Arial" panose="020B0604020202020204" pitchFamily="34" charset="0"/>
            </a:endParaRPr>
          </a:p>
        </p:txBody>
      </p:sp>
      <p:pic>
        <p:nvPicPr>
          <p:cNvPr id="5" name="Picture 6" descr="http://napoleonbonapart.narod.ru/images/napole1.jpg">
            <a:extLst>
              <a:ext uri="{FF2B5EF4-FFF2-40B4-BE49-F238E27FC236}">
                <a16:creationId xmlns:a16="http://schemas.microsoft.com/office/drawing/2014/main" id="{4C23784C-E2E4-4E3F-93F2-8C56AAF3B233}"/>
              </a:ext>
            </a:extLst>
          </p:cNvPr>
          <p:cNvPicPr>
            <a:picLocks noGrp="1" noChangeAspect="1" noChangeArrowheads="1"/>
          </p:cNvPicPr>
          <p:nvPr>
            <p:ph sz="half" idx="2"/>
          </p:nvPr>
        </p:nvPicPr>
        <p:blipFill>
          <a:blip r:embed="rId2" r:link="rId3">
            <a:extLst>
              <a:ext uri="{28A0092B-C50C-407E-A947-70E740481C1C}">
                <a14:useLocalDpi xmlns:a14="http://schemas.microsoft.com/office/drawing/2010/main" val="0"/>
              </a:ext>
            </a:extLst>
          </a:blip>
          <a:srcRect/>
          <a:stretch>
            <a:fillRect/>
          </a:stretch>
        </p:blipFill>
        <p:spPr>
          <a:xfrm>
            <a:off x="4643438" y="3286125"/>
            <a:ext cx="2824162" cy="3357563"/>
          </a:xfrm>
          <a:noFill/>
          <a:extLst>
            <a:ext uri="{909E8E84-426E-40DD-AFC4-6F175D3DCCD1}">
              <a14:hiddenFill xmlns:a14="http://schemas.microsoft.com/office/drawing/2010/main">
                <a:solidFill>
                  <a:srgbClr val="FFFFFF"/>
                </a:solidFill>
              </a14:hiddenFill>
            </a:ext>
          </a:extLst>
        </p:spPr>
      </p:pic>
      <p:pic>
        <p:nvPicPr>
          <p:cNvPr id="8197" name="Рисунок 5" descr="http://www.hrono.ru/proekty/ostu/europe1794.gif">
            <a:extLst>
              <a:ext uri="{FF2B5EF4-FFF2-40B4-BE49-F238E27FC236}">
                <a16:creationId xmlns:a16="http://schemas.microsoft.com/office/drawing/2014/main" id="{CAFF6AFF-854B-4803-BDE1-C88BC1DDE7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357188"/>
            <a:ext cx="3052763" cy="307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5DBCFE5-556F-4AE4-9E04-7A8F5E61F6BA}"/>
              </a:ext>
            </a:extLst>
          </p:cNvPr>
          <p:cNvSpPr>
            <a:spLocks noGrp="1"/>
          </p:cNvSpPr>
          <p:nvPr>
            <p:ph type="title"/>
          </p:nvPr>
        </p:nvSpPr>
        <p:spPr/>
        <p:txBody>
          <a:bodyPr/>
          <a:lstStyle/>
          <a:p>
            <a:pPr>
              <a:defRPr/>
            </a:pPr>
            <a:endParaRPr lang="ru-RU"/>
          </a:p>
        </p:txBody>
      </p:sp>
      <p:sp>
        <p:nvSpPr>
          <p:cNvPr id="4" name="Содержимое 3">
            <a:extLst>
              <a:ext uri="{FF2B5EF4-FFF2-40B4-BE49-F238E27FC236}">
                <a16:creationId xmlns:a16="http://schemas.microsoft.com/office/drawing/2014/main" id="{B456F25E-7014-42D1-AA26-5F06E8335B16}"/>
              </a:ext>
            </a:extLst>
          </p:cNvPr>
          <p:cNvSpPr>
            <a:spLocks noGrp="1"/>
          </p:cNvSpPr>
          <p:nvPr>
            <p:ph sz="half" idx="2"/>
          </p:nvPr>
        </p:nvSpPr>
        <p:spPr/>
        <p:txBody>
          <a:bodyPr/>
          <a:lstStyle/>
          <a:p>
            <a:pPr>
              <a:defRPr/>
            </a:pPr>
            <a:endParaRPr lang="ru-RU" sz="2000" dirty="0">
              <a:latin typeface="Arial" pitchFamily="34" charset="0"/>
              <a:cs typeface="Arial" pitchFamily="34" charset="0"/>
            </a:endParaRPr>
          </a:p>
          <a:p>
            <a:pPr>
              <a:defRPr/>
            </a:pPr>
            <a:endParaRPr lang="ru-RU" sz="2000" dirty="0">
              <a:latin typeface="Arial" pitchFamily="34" charset="0"/>
              <a:cs typeface="Arial" pitchFamily="34" charset="0"/>
            </a:endParaRPr>
          </a:p>
          <a:p>
            <a:pPr>
              <a:buFont typeface="Wingdings" panose="05000000000000000000" pitchFamily="2" charset="2"/>
              <a:buNone/>
              <a:defRPr/>
            </a:pPr>
            <a:r>
              <a:rPr lang="ru-RU" sz="2000" dirty="0">
                <a:latin typeface="Arial" pitchFamily="34" charset="0"/>
                <a:cs typeface="Arial" pitchFamily="34" charset="0"/>
              </a:rPr>
              <a:t>     Наполеон родился в Аяччо на острове Корсика, который долгое время находился под управлением Генуэзской республики.</a:t>
            </a:r>
            <a:r>
              <a:rPr lang="ru-RU" sz="2000" dirty="0">
                <a:effectLst/>
                <a:latin typeface="Arial" pitchFamily="34" charset="0"/>
                <a:cs typeface="Arial" pitchFamily="34" charset="0"/>
              </a:rPr>
              <a:t> </a:t>
            </a:r>
          </a:p>
          <a:p>
            <a:pPr>
              <a:buFont typeface="Wingdings" panose="05000000000000000000" pitchFamily="2" charset="2"/>
              <a:buNone/>
              <a:defRPr/>
            </a:pPr>
            <a:r>
              <a:rPr lang="ru-RU" sz="2000" dirty="0">
                <a:effectLst/>
                <a:latin typeface="Arial" pitchFamily="34" charset="0"/>
                <a:cs typeface="Arial" pitchFamily="34" charset="0"/>
              </a:rPr>
              <a:t>     Он был вторым из 13 детей Карло </a:t>
            </a:r>
            <a:r>
              <a:rPr lang="ru-RU" sz="2000" dirty="0" err="1">
                <a:effectLst/>
                <a:latin typeface="Arial" pitchFamily="34" charset="0"/>
                <a:cs typeface="Arial" pitchFamily="34" charset="0"/>
              </a:rPr>
              <a:t>Буонапарте</a:t>
            </a:r>
            <a:r>
              <a:rPr lang="ru-RU" sz="2000" dirty="0">
                <a:effectLst/>
                <a:latin typeface="Arial" pitchFamily="34" charset="0"/>
                <a:cs typeface="Arial" pitchFamily="34" charset="0"/>
              </a:rPr>
              <a:t> и </a:t>
            </a:r>
            <a:r>
              <a:rPr lang="ru-RU" sz="2000" dirty="0" err="1">
                <a:effectLst/>
                <a:latin typeface="Arial" pitchFamily="34" charset="0"/>
                <a:cs typeface="Arial" pitchFamily="34" charset="0"/>
              </a:rPr>
              <a:t>Летиции</a:t>
            </a:r>
            <a:r>
              <a:rPr lang="ru-RU" sz="2000" dirty="0">
                <a:effectLst/>
                <a:latin typeface="Arial" pitchFamily="34" charset="0"/>
                <a:cs typeface="Arial" pitchFamily="34" charset="0"/>
              </a:rPr>
              <a:t> </a:t>
            </a:r>
            <a:r>
              <a:rPr lang="ru-RU" sz="2000" dirty="0" err="1">
                <a:effectLst/>
                <a:latin typeface="Arial" pitchFamily="34" charset="0"/>
                <a:cs typeface="Arial" pitchFamily="34" charset="0"/>
              </a:rPr>
              <a:t>Рамолино</a:t>
            </a:r>
            <a:r>
              <a:rPr lang="ru-RU" sz="2000" dirty="0">
                <a:effectLst/>
                <a:latin typeface="Arial" pitchFamily="34" charset="0"/>
                <a:cs typeface="Arial" pitchFamily="34" charset="0"/>
              </a:rPr>
              <a:t>, пять из которых умерли в раннем возрасте.</a:t>
            </a:r>
            <a:endParaRPr lang="ru-RU" sz="2000" dirty="0"/>
          </a:p>
        </p:txBody>
      </p:sp>
      <p:pic>
        <p:nvPicPr>
          <p:cNvPr id="9220" name="Picture 2">
            <a:extLst>
              <a:ext uri="{FF2B5EF4-FFF2-40B4-BE49-F238E27FC236}">
                <a16:creationId xmlns:a16="http://schemas.microsoft.com/office/drawing/2014/main" id="{4A17227D-ED78-4DFB-837C-39010CEACBC0}"/>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214313" y="928688"/>
            <a:ext cx="4400550" cy="5143500"/>
          </a:xfrm>
        </p:spPr>
      </p:pic>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36EE24F-082B-491A-B246-BE0D287486E5}"/>
              </a:ext>
            </a:extLst>
          </p:cNvPr>
          <p:cNvSpPr>
            <a:spLocks noGrp="1"/>
          </p:cNvSpPr>
          <p:nvPr>
            <p:ph type="title"/>
          </p:nvPr>
        </p:nvSpPr>
        <p:spPr/>
        <p:txBody>
          <a:bodyPr/>
          <a:lstStyle/>
          <a:p>
            <a:pPr>
              <a:defRPr/>
            </a:pPr>
            <a:r>
              <a:rPr lang="ru-RU" dirty="0"/>
              <a:t>Родители Наполеона</a:t>
            </a:r>
          </a:p>
        </p:txBody>
      </p:sp>
      <p:pic>
        <p:nvPicPr>
          <p:cNvPr id="10243" name="Picture 2">
            <a:extLst>
              <a:ext uri="{FF2B5EF4-FFF2-40B4-BE49-F238E27FC236}">
                <a16:creationId xmlns:a16="http://schemas.microsoft.com/office/drawing/2014/main" id="{A2072537-6D13-4A0E-97D6-A0CF85D9D501}"/>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927100" y="1428750"/>
            <a:ext cx="3111500" cy="4857750"/>
          </a:xfrm>
        </p:spPr>
      </p:pic>
      <p:pic>
        <p:nvPicPr>
          <p:cNvPr id="10244" name="Picture 3">
            <a:extLst>
              <a:ext uri="{FF2B5EF4-FFF2-40B4-BE49-F238E27FC236}">
                <a16:creationId xmlns:a16="http://schemas.microsoft.com/office/drawing/2014/main" id="{67F724F4-87A3-4F14-AB00-9477EAFF891A}"/>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143500" y="1428750"/>
            <a:ext cx="3089275" cy="4857750"/>
          </a:xfrm>
        </p:spPr>
      </p:pic>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Содержимое 2">
            <a:extLst>
              <a:ext uri="{FF2B5EF4-FFF2-40B4-BE49-F238E27FC236}">
                <a16:creationId xmlns:a16="http://schemas.microsoft.com/office/drawing/2014/main" id="{894FD63B-F40C-47E8-AC34-58E1E55BF634}"/>
              </a:ext>
            </a:extLst>
          </p:cNvPr>
          <p:cNvSpPr>
            <a:spLocks noGrp="1"/>
          </p:cNvSpPr>
          <p:nvPr>
            <p:ph idx="1"/>
          </p:nvPr>
        </p:nvSpPr>
        <p:spPr>
          <a:xfrm>
            <a:off x="0" y="214313"/>
            <a:ext cx="9144000" cy="6858000"/>
          </a:xfrm>
        </p:spPr>
        <p:txBody>
          <a:bodyPr/>
          <a:lstStyle/>
          <a:p>
            <a:pPr algn="ctr">
              <a:buFont typeface="Wingdings" panose="05000000000000000000" pitchFamily="2" charset="2"/>
              <a:buNone/>
            </a:pPr>
            <a:r>
              <a:rPr lang="ru-RU" altLang="en-US" sz="2000">
                <a:effectLst/>
                <a:latin typeface="Arial" panose="020B0604020202020204" pitchFamily="34" charset="0"/>
                <a:cs typeface="Arial" panose="020B0604020202020204" pitchFamily="34" charset="0"/>
              </a:rPr>
              <a:t>   Семья относилась к мелким аристократам и жила на острове с начала XVI века. Хотя в прошлом Карло Буонапарте был одним из составителей Конституции Корсики, он подчинился французской верховной власти, чтобы иметь возможность дать детям образование во Франции. Это помогло ему добиться благосклонности французов, и в 1771 Карло получил должность асессора и стал представителем от дворянства в корсиканском парламенте в Париже.</a:t>
            </a:r>
          </a:p>
        </p:txBody>
      </p:sp>
      <p:pic>
        <p:nvPicPr>
          <p:cNvPr id="11267" name="Рисунок 3" descr="Остров Корсика">
            <a:extLst>
              <a:ext uri="{FF2B5EF4-FFF2-40B4-BE49-F238E27FC236}">
                <a16:creationId xmlns:a16="http://schemas.microsoft.com/office/drawing/2014/main" id="{36A291B6-02E4-4C4C-83B0-FBD6A8EE42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688" y="2857500"/>
            <a:ext cx="5072062"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a:extLst>
              <a:ext uri="{FF2B5EF4-FFF2-40B4-BE49-F238E27FC236}">
                <a16:creationId xmlns:a16="http://schemas.microsoft.com/office/drawing/2014/main" id="{4CE3D25F-D089-4C1D-B94D-ADAE8DEEF002}"/>
              </a:ext>
            </a:extLst>
          </p:cNvPr>
          <p:cNvSpPr>
            <a:spLocks noGrp="1"/>
          </p:cNvSpPr>
          <p:nvPr>
            <p:ph type="title"/>
          </p:nvPr>
        </p:nvSpPr>
        <p:spPr/>
        <p:txBody>
          <a:bodyPr/>
          <a:lstStyle/>
          <a:p>
            <a:pPr>
              <a:defRPr/>
            </a:pPr>
            <a:endParaRPr lang="ru-RU"/>
          </a:p>
        </p:txBody>
      </p:sp>
      <p:pic>
        <p:nvPicPr>
          <p:cNvPr id="12291" name="Содержимое 10" descr="Католический кафедральный собор Успения Пресвятой Богоматери (Cathédrale Notre-Dame-de-l’Assomption d’Ajaccio) по проекту итальянского архитектора Джакомо делла Порта (Giacomo della Porta), возведенный в 1577 — 1593 на месте разрушенной в 1553 году церкви. Именно в этом соборе 21 июля 1771 был крещен Наполеон Бонапарт. Аяччо, январь 2004 ">
            <a:extLst>
              <a:ext uri="{FF2B5EF4-FFF2-40B4-BE49-F238E27FC236}">
                <a16:creationId xmlns:a16="http://schemas.microsoft.com/office/drawing/2014/main" id="{A3A186F3-ED2A-4C3D-B1C2-2B1E8B92BCE9}"/>
              </a:ext>
            </a:extLst>
          </p:cNvPr>
          <p:cNvPicPr>
            <a:picLocks noGrp="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572000" y="1143000"/>
            <a:ext cx="4071938" cy="5357813"/>
          </a:xfrm>
        </p:spPr>
      </p:pic>
      <p:sp>
        <p:nvSpPr>
          <p:cNvPr id="15" name="Содержимое 14">
            <a:extLst>
              <a:ext uri="{FF2B5EF4-FFF2-40B4-BE49-F238E27FC236}">
                <a16:creationId xmlns:a16="http://schemas.microsoft.com/office/drawing/2014/main" id="{A7FB5FF0-D9C0-4020-A87E-A0E27FD91F64}"/>
              </a:ext>
            </a:extLst>
          </p:cNvPr>
          <p:cNvSpPr>
            <a:spLocks noGrp="1"/>
          </p:cNvSpPr>
          <p:nvPr>
            <p:ph sz="half" idx="1"/>
          </p:nvPr>
        </p:nvSpPr>
        <p:spPr/>
        <p:txBody>
          <a:bodyPr/>
          <a:lstStyle/>
          <a:p>
            <a:pPr>
              <a:buFont typeface="Wingdings" panose="05000000000000000000" pitchFamily="2" charset="2"/>
              <a:buNone/>
              <a:defRPr/>
            </a:pPr>
            <a:r>
              <a:rPr lang="ru-RU" sz="2000" dirty="0">
                <a:effectLst/>
                <a:latin typeface="Arial" pitchFamily="34" charset="0"/>
                <a:cs typeface="Arial" pitchFamily="34" charset="0"/>
              </a:rPr>
              <a:t>    </a:t>
            </a:r>
          </a:p>
          <a:p>
            <a:pPr>
              <a:buFont typeface="Wingdings" panose="05000000000000000000" pitchFamily="2" charset="2"/>
              <a:buNone/>
              <a:defRPr/>
            </a:pPr>
            <a:r>
              <a:rPr lang="ru-RU" sz="2000" dirty="0">
                <a:effectLst/>
                <a:latin typeface="Arial" pitchFamily="34" charset="0"/>
                <a:cs typeface="Arial" pitchFamily="34" charset="0"/>
              </a:rPr>
              <a:t>     Первоначально дети учились в городской школе Аяччо, позже Наполеон и некоторые его братья и сёстры обучались письму и математике у аббата. Особых успехов Наполеон достиг в математике и баллистике.</a:t>
            </a:r>
          </a:p>
          <a:p>
            <a:pPr>
              <a:defRPr/>
            </a:pPr>
            <a:endParaRPr lang="ru-RU" dirty="0"/>
          </a:p>
        </p:txBody>
      </p:sp>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5E3F99A-F690-4099-83D2-C696BCB4F6B4}"/>
              </a:ext>
            </a:extLst>
          </p:cNvPr>
          <p:cNvSpPr>
            <a:spLocks noGrp="1"/>
          </p:cNvSpPr>
          <p:nvPr>
            <p:ph type="title"/>
          </p:nvPr>
        </p:nvSpPr>
        <p:spPr/>
        <p:txBody>
          <a:bodyPr/>
          <a:lstStyle/>
          <a:p>
            <a:pPr>
              <a:defRPr/>
            </a:pPr>
            <a:endParaRPr lang="ru-RU"/>
          </a:p>
        </p:txBody>
      </p:sp>
      <p:pic>
        <p:nvPicPr>
          <p:cNvPr id="5" name="Picture 10">
            <a:extLst>
              <a:ext uri="{FF2B5EF4-FFF2-40B4-BE49-F238E27FC236}">
                <a16:creationId xmlns:a16="http://schemas.microsoft.com/office/drawing/2014/main" id="{7ED10921-0A29-4D6D-898B-DE34A12CC2E7}"/>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285750" y="1100138"/>
            <a:ext cx="4572000" cy="5275262"/>
          </a:xfrm>
          <a:noFill/>
          <a:ln w="76200" cmpd="tri">
            <a:solidFill>
              <a:srgbClr val="FFFF00"/>
            </a:solidFill>
          </a:ln>
          <a:extLst>
            <a:ext uri="{909E8E84-426E-40DD-AFC4-6F175D3DCCD1}">
              <a14:hiddenFill xmlns:a14="http://schemas.microsoft.com/office/drawing/2010/main">
                <a:solidFill>
                  <a:srgbClr val="FFFFFF"/>
                </a:solidFill>
              </a14:hiddenFill>
            </a:ext>
          </a:extLst>
        </p:spPr>
      </p:pic>
      <p:sp>
        <p:nvSpPr>
          <p:cNvPr id="13316" name="Содержимое 6">
            <a:extLst>
              <a:ext uri="{FF2B5EF4-FFF2-40B4-BE49-F238E27FC236}">
                <a16:creationId xmlns:a16="http://schemas.microsoft.com/office/drawing/2014/main" id="{CA71B81C-1AC2-4A0B-A55E-ABA0FC503142}"/>
              </a:ext>
            </a:extLst>
          </p:cNvPr>
          <p:cNvSpPr>
            <a:spLocks noGrp="1"/>
          </p:cNvSpPr>
          <p:nvPr>
            <p:ph sz="half" idx="2"/>
          </p:nvPr>
        </p:nvSpPr>
        <p:spPr/>
        <p:txBody>
          <a:bodyPr/>
          <a:lstStyle/>
          <a:p>
            <a:pPr>
              <a:buFont typeface="Wingdings" panose="05000000000000000000" pitchFamily="2" charset="2"/>
              <a:buNone/>
            </a:pPr>
            <a:r>
              <a:rPr lang="ru-RU" altLang="en-US" sz="2000">
                <a:effectLst/>
                <a:latin typeface="Arial" panose="020B0604020202020204" pitchFamily="34" charset="0"/>
                <a:cs typeface="Arial" panose="020B0604020202020204" pitchFamily="34" charset="0"/>
              </a:rPr>
              <a:t>     </a:t>
            </a:r>
          </a:p>
          <a:p>
            <a:pPr>
              <a:buFont typeface="Wingdings" panose="05000000000000000000" pitchFamily="2" charset="2"/>
              <a:buNone/>
            </a:pPr>
            <a:r>
              <a:rPr lang="ru-RU" altLang="en-US" sz="2000">
                <a:effectLst/>
                <a:latin typeface="Arial" panose="020B0604020202020204" pitchFamily="34" charset="0"/>
                <a:cs typeface="Arial" panose="020B0604020202020204" pitchFamily="34" charset="0"/>
              </a:rPr>
              <a:t>     В 10-летнем возрасте был помещён в Отенский колледж во Франции, затем учился в Бриеннском военном училище и в Парижской военной школе. С октября 1785 г. он стал служить в королевской армии в чине младшего лейтенанта артиллерии. </a:t>
            </a:r>
          </a:p>
          <a:p>
            <a:endParaRPr lang="ru-RU" altLang="en-US" sz="2000">
              <a:effectLst/>
              <a:latin typeface="Arial" panose="020B0604020202020204" pitchFamily="34" charset="0"/>
              <a:cs typeface="Arial" panose="020B0604020202020204" pitchFamily="34"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3"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Lst>
  </p:timing>
</p:sld>
</file>

<file path=ppt/theme/theme1.xml><?xml version="1.0" encoding="utf-8"?>
<a:theme xmlns:a="http://schemas.openxmlformats.org/drawingml/2006/main" name="Разрез">
  <a:themeElements>
    <a:clrScheme name="Разрез 10">
      <a:dk1>
        <a:srgbClr val="674E2F"/>
      </a:dk1>
      <a:lt1>
        <a:srgbClr val="FFFFFF"/>
      </a:lt1>
      <a:dk2>
        <a:srgbClr val="533F27"/>
      </a:dk2>
      <a:lt2>
        <a:srgbClr val="D8B274"/>
      </a:lt2>
      <a:accent1>
        <a:srgbClr val="CC9900"/>
      </a:accent1>
      <a:accent2>
        <a:srgbClr val="8F5F2F"/>
      </a:accent2>
      <a:accent3>
        <a:srgbClr val="B3AFAC"/>
      </a:accent3>
      <a:accent4>
        <a:srgbClr val="DADADA"/>
      </a:accent4>
      <a:accent5>
        <a:srgbClr val="E2CAAA"/>
      </a:accent5>
      <a:accent6>
        <a:srgbClr val="81552A"/>
      </a:accent6>
      <a:hlink>
        <a:srgbClr val="E9DC9B"/>
      </a:hlink>
      <a:folHlink>
        <a:srgbClr val="FFFFCC"/>
      </a:folHlink>
    </a:clrScheme>
    <a:fontScheme name="Разрез">
      <a:majorFont>
        <a:latin typeface="Tahoma"/>
        <a:ea typeface=""/>
        <a:cs typeface=""/>
      </a:majorFont>
      <a:minorFont>
        <a:latin typeface="Tahoma"/>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Разрез 1">
        <a:dk1>
          <a:srgbClr val="8C0000"/>
        </a:dk1>
        <a:lt1>
          <a:srgbClr val="FFFFFF"/>
        </a:lt1>
        <a:dk2>
          <a:srgbClr val="720000"/>
        </a:dk2>
        <a:lt2>
          <a:srgbClr val="FFFFCC"/>
        </a:lt2>
        <a:accent1>
          <a:srgbClr val="FF3300"/>
        </a:accent1>
        <a:accent2>
          <a:srgbClr val="BE7960"/>
        </a:accent2>
        <a:accent3>
          <a:srgbClr val="BCAAAA"/>
        </a:accent3>
        <a:accent4>
          <a:srgbClr val="DADADA"/>
        </a:accent4>
        <a:accent5>
          <a:srgbClr val="FFADAA"/>
        </a:accent5>
        <a:accent6>
          <a:srgbClr val="AC6D56"/>
        </a:accent6>
        <a:hlink>
          <a:srgbClr val="FFCC66"/>
        </a:hlink>
        <a:folHlink>
          <a:srgbClr val="FF9900"/>
        </a:folHlink>
      </a:clrScheme>
      <a:clrMap bg1="dk2" tx1="lt1" bg2="dk1" tx2="lt2" accent1="accent1" accent2="accent2" accent3="accent3" accent4="accent4" accent5="accent5" accent6="accent6" hlink="hlink" folHlink="folHlink"/>
    </a:extraClrScheme>
    <a:extraClrScheme>
      <a:clrScheme name="Разрез 2">
        <a:dk1>
          <a:srgbClr val="674E2F"/>
        </a:dk1>
        <a:lt1>
          <a:srgbClr val="FFFFFF"/>
        </a:lt1>
        <a:dk2>
          <a:srgbClr val="533F27"/>
        </a:dk2>
        <a:lt2>
          <a:srgbClr val="D8B274"/>
        </a:lt2>
        <a:accent1>
          <a:srgbClr val="CC9900"/>
        </a:accent1>
        <a:accent2>
          <a:srgbClr val="8F5F2F"/>
        </a:accent2>
        <a:accent3>
          <a:srgbClr val="B3AFAC"/>
        </a:accent3>
        <a:accent4>
          <a:srgbClr val="DADADA"/>
        </a:accent4>
        <a:accent5>
          <a:srgbClr val="E2CAAA"/>
        </a:accent5>
        <a:accent6>
          <a:srgbClr val="81552A"/>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Разрез 3">
        <a:dk1>
          <a:srgbClr val="646464"/>
        </a:dk1>
        <a:lt1>
          <a:srgbClr val="FFFFFF"/>
        </a:lt1>
        <a:dk2>
          <a:srgbClr val="545454"/>
        </a:dk2>
        <a:lt2>
          <a:srgbClr val="D4D4CE"/>
        </a:lt2>
        <a:accent1>
          <a:srgbClr val="49747D"/>
        </a:accent1>
        <a:accent2>
          <a:srgbClr val="8F9699"/>
        </a:accent2>
        <a:accent3>
          <a:srgbClr val="B3B3B3"/>
        </a:accent3>
        <a:accent4>
          <a:srgbClr val="DADADA"/>
        </a:accent4>
        <a:accent5>
          <a:srgbClr val="B1BCBF"/>
        </a:accent5>
        <a:accent6>
          <a:srgbClr val="81878A"/>
        </a:accent6>
        <a:hlink>
          <a:srgbClr val="8DC4D7"/>
        </a:hlink>
        <a:folHlink>
          <a:srgbClr val="7FB97F"/>
        </a:folHlink>
      </a:clrScheme>
      <a:clrMap bg1="dk2" tx1="lt1" bg2="dk1" tx2="lt2" accent1="accent1" accent2="accent2" accent3="accent3" accent4="accent4" accent5="accent5" accent6="accent6" hlink="hlink" folHlink="folHlink"/>
    </a:extraClrScheme>
    <a:extraClrScheme>
      <a:clrScheme name="Разрез 4">
        <a:dk1>
          <a:srgbClr val="3A7400"/>
        </a:dk1>
        <a:lt1>
          <a:srgbClr val="FFFFFF"/>
        </a:lt1>
        <a:dk2>
          <a:srgbClr val="2E5C00"/>
        </a:dk2>
        <a:lt2>
          <a:srgbClr val="FFFFFF"/>
        </a:lt2>
        <a:accent1>
          <a:srgbClr val="79CA02"/>
        </a:accent1>
        <a:accent2>
          <a:srgbClr val="008080"/>
        </a:accent2>
        <a:accent3>
          <a:srgbClr val="ADB5AA"/>
        </a:accent3>
        <a:accent4>
          <a:srgbClr val="DADADA"/>
        </a:accent4>
        <a:accent5>
          <a:srgbClr val="BEE1AA"/>
        </a:accent5>
        <a:accent6>
          <a:srgbClr val="007373"/>
        </a:accent6>
        <a:hlink>
          <a:srgbClr val="A8DE0E"/>
        </a:hlink>
        <a:folHlink>
          <a:srgbClr val="00CC66"/>
        </a:folHlink>
      </a:clrScheme>
      <a:clrMap bg1="dk2" tx1="lt1" bg2="dk1" tx2="lt2" accent1="accent1" accent2="accent2" accent3="accent3" accent4="accent4" accent5="accent5" accent6="accent6" hlink="hlink" folHlink="folHlink"/>
    </a:extraClrScheme>
    <a:extraClrScheme>
      <a:clrScheme name="Разрез 5">
        <a:dk1>
          <a:srgbClr val="008885"/>
        </a:dk1>
        <a:lt1>
          <a:srgbClr val="FFFFFF"/>
        </a:lt1>
        <a:dk2>
          <a:srgbClr val="007572"/>
        </a:dk2>
        <a:lt2>
          <a:srgbClr val="FFFF99"/>
        </a:lt2>
        <a:accent1>
          <a:srgbClr val="33CCCC"/>
        </a:accent1>
        <a:accent2>
          <a:srgbClr val="6D6FC7"/>
        </a:accent2>
        <a:accent3>
          <a:srgbClr val="AABDBC"/>
        </a:accent3>
        <a:accent4>
          <a:srgbClr val="DADADA"/>
        </a:accent4>
        <a:accent5>
          <a:srgbClr val="ADE2E2"/>
        </a:accent5>
        <a:accent6>
          <a:srgbClr val="6264B4"/>
        </a:accent6>
        <a:hlink>
          <a:srgbClr val="FFFFCC"/>
        </a:hlink>
        <a:folHlink>
          <a:srgbClr val="00FF00"/>
        </a:folHlink>
      </a:clrScheme>
      <a:clrMap bg1="dk2" tx1="lt1" bg2="dk1" tx2="lt2" accent1="accent1" accent2="accent2" accent3="accent3" accent4="accent4" accent5="accent5" accent6="accent6" hlink="hlink" folHlink="folHlink"/>
    </a:extraClrScheme>
    <a:extraClrScheme>
      <a:clrScheme name="Разрез 6">
        <a:dk1>
          <a:srgbClr val="0000AC"/>
        </a:dk1>
        <a:lt1>
          <a:srgbClr val="FFFFFF"/>
        </a:lt1>
        <a:dk2>
          <a:srgbClr val="000086"/>
        </a:dk2>
        <a:lt2>
          <a:srgbClr val="CCFFFF"/>
        </a:lt2>
        <a:accent1>
          <a:srgbClr val="0099FF"/>
        </a:accent1>
        <a:accent2>
          <a:srgbClr val="00B000"/>
        </a:accent2>
        <a:accent3>
          <a:srgbClr val="AAAAC3"/>
        </a:accent3>
        <a:accent4>
          <a:srgbClr val="DADADA"/>
        </a:accent4>
        <a:accent5>
          <a:srgbClr val="AACAFF"/>
        </a:accent5>
        <a:accent6>
          <a:srgbClr val="009F00"/>
        </a:accent6>
        <a:hlink>
          <a:srgbClr val="FFE701"/>
        </a:hlink>
        <a:folHlink>
          <a:srgbClr val="FF9900"/>
        </a:folHlink>
      </a:clrScheme>
      <a:clrMap bg1="dk2" tx1="lt1" bg2="dk1" tx2="lt2" accent1="accent1" accent2="accent2" accent3="accent3" accent4="accent4" accent5="accent5" accent6="accent6" hlink="hlink" folHlink="folHlink"/>
    </a:extraClrScheme>
    <a:extraClrScheme>
      <a:clrScheme name="Разрез 7">
        <a:dk1>
          <a:srgbClr val="7474A2"/>
        </a:dk1>
        <a:lt1>
          <a:srgbClr val="FFFFFF"/>
        </a:lt1>
        <a:dk2>
          <a:srgbClr val="5E5E8E"/>
        </a:dk2>
        <a:lt2>
          <a:srgbClr val="D1D1DF"/>
        </a:lt2>
        <a:accent1>
          <a:srgbClr val="CC66FF"/>
        </a:accent1>
        <a:accent2>
          <a:srgbClr val="6666FF"/>
        </a:accent2>
        <a:accent3>
          <a:srgbClr val="B6B6C6"/>
        </a:accent3>
        <a:accent4>
          <a:srgbClr val="DADADA"/>
        </a:accent4>
        <a:accent5>
          <a:srgbClr val="E2B8FF"/>
        </a:accent5>
        <a:accent6>
          <a:srgbClr val="5C5CE7"/>
        </a:accent6>
        <a:hlink>
          <a:srgbClr val="FFCC99"/>
        </a:hlink>
        <a:folHlink>
          <a:srgbClr val="CCCCFF"/>
        </a:folHlink>
      </a:clrScheme>
      <a:clrMap bg1="dk2" tx1="lt1" bg2="dk1" tx2="lt2" accent1="accent1" accent2="accent2" accent3="accent3" accent4="accent4" accent5="accent5" accent6="accent6" hlink="hlink" folHlink="folHlink"/>
    </a:extraClrScheme>
    <a:extraClrScheme>
      <a:clrScheme name="Разрез 8">
        <a:dk1>
          <a:srgbClr val="000000"/>
        </a:dk1>
        <a:lt1>
          <a:srgbClr val="D0DAE2"/>
        </a:lt1>
        <a:dk2>
          <a:srgbClr val="000000"/>
        </a:dk2>
        <a:lt2>
          <a:srgbClr val="E7EDF1"/>
        </a:lt2>
        <a:accent1>
          <a:srgbClr val="33CCCC"/>
        </a:accent1>
        <a:accent2>
          <a:srgbClr val="0099CC"/>
        </a:accent2>
        <a:accent3>
          <a:srgbClr val="E4EAEE"/>
        </a:accent3>
        <a:accent4>
          <a:srgbClr val="000000"/>
        </a:accent4>
        <a:accent5>
          <a:srgbClr val="ADE2E2"/>
        </a:accent5>
        <a:accent6>
          <a:srgbClr val="008AB9"/>
        </a:accent6>
        <a:hlink>
          <a:srgbClr val="3333CC"/>
        </a:hlink>
        <a:folHlink>
          <a:srgbClr val="008080"/>
        </a:folHlink>
      </a:clrScheme>
      <a:clrMap bg1="lt1" tx1="dk1" bg2="lt2" tx2="dk2" accent1="accent1" accent2="accent2" accent3="accent3" accent4="accent4" accent5="accent5" accent6="accent6" hlink="hlink" folHlink="folHlink"/>
    </a:extraClrScheme>
    <a:extraClrScheme>
      <a:clrScheme name="Разрез 9">
        <a:dk1>
          <a:srgbClr val="000000"/>
        </a:dk1>
        <a:lt1>
          <a:srgbClr val="FFFFFF"/>
        </a:lt1>
        <a:dk2>
          <a:srgbClr val="000000"/>
        </a:dk2>
        <a:lt2>
          <a:srgbClr val="E6E6E6"/>
        </a:lt2>
        <a:accent1>
          <a:srgbClr val="66CCFF"/>
        </a:accent1>
        <a:accent2>
          <a:srgbClr val="9999FF"/>
        </a:accent2>
        <a:accent3>
          <a:srgbClr val="FFFFFF"/>
        </a:accent3>
        <a:accent4>
          <a:srgbClr val="000000"/>
        </a:accent4>
        <a:accent5>
          <a:srgbClr val="B8E2FF"/>
        </a:accent5>
        <a:accent6>
          <a:srgbClr val="8A8AE7"/>
        </a:accent6>
        <a:hlink>
          <a:srgbClr val="3333CC"/>
        </a:hlink>
        <a:folHlink>
          <a:srgbClr val="008080"/>
        </a:folHlink>
      </a:clrScheme>
      <a:clrMap bg1="lt1" tx1="dk1" bg2="lt2" tx2="dk2" accent1="accent1" accent2="accent2" accent3="accent3" accent4="accent4" accent5="accent5" accent6="accent6" hlink="hlink" folHlink="folHlink"/>
    </a:extraClrScheme>
    <a:extraClrScheme>
      <a:clrScheme name="Разрез 10">
        <a:dk1>
          <a:srgbClr val="674E2F"/>
        </a:dk1>
        <a:lt1>
          <a:srgbClr val="FFFFFF"/>
        </a:lt1>
        <a:dk2>
          <a:srgbClr val="533F27"/>
        </a:dk2>
        <a:lt2>
          <a:srgbClr val="D8B274"/>
        </a:lt2>
        <a:accent1>
          <a:srgbClr val="CC9900"/>
        </a:accent1>
        <a:accent2>
          <a:srgbClr val="8F5F2F"/>
        </a:accent2>
        <a:accent3>
          <a:srgbClr val="B3AFAC"/>
        </a:accent3>
        <a:accent4>
          <a:srgbClr val="DADADA"/>
        </a:accent4>
        <a:accent5>
          <a:srgbClr val="E2CAAA"/>
        </a:accent5>
        <a:accent6>
          <a:srgbClr val="81552A"/>
        </a:accent6>
        <a:hlink>
          <a:srgbClr val="E9DC9B"/>
        </a:hlink>
        <a:folHlink>
          <a:srgbClr val="FFFFCC"/>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Slit</Template>
  <TotalTime>4313</TotalTime>
  <Words>1415</Words>
  <Application>Microsoft Office PowerPoint</Application>
  <PresentationFormat>Экран (4:3)</PresentationFormat>
  <Paragraphs>135</Paragraphs>
  <Slides>35</Slides>
  <Notes>0</Notes>
  <HiddenSlides>0</HiddenSlides>
  <MMClips>0</MMClips>
  <ScaleCrop>false</ScaleCrop>
  <HeadingPairs>
    <vt:vector size="4" baseType="variant">
      <vt:variant>
        <vt:lpstr>Тема</vt:lpstr>
      </vt:variant>
      <vt:variant>
        <vt:i4>1</vt:i4>
      </vt:variant>
      <vt:variant>
        <vt:lpstr>Заголовки слайдов</vt:lpstr>
      </vt:variant>
      <vt:variant>
        <vt:i4>35</vt:i4>
      </vt:variant>
    </vt:vector>
  </HeadingPairs>
  <TitlesOfParts>
    <vt:vector size="36" baseType="lpstr">
      <vt:lpstr>Разрез</vt:lpstr>
      <vt:lpstr>Презентация PowerPoint</vt:lpstr>
      <vt:lpstr>Наполеон I Бонапарт</vt:lpstr>
      <vt:lpstr>Презентация PowerPoint</vt:lpstr>
      <vt:lpstr>Презентация PowerPoint</vt:lpstr>
      <vt:lpstr>Презентация PowerPoint</vt:lpstr>
      <vt:lpstr>Родители Наполеона</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Период консульства</vt:lpstr>
      <vt:lpstr>Мероприятия Наполеона</vt:lpstr>
      <vt:lpstr>Презентация PowerPoint</vt:lpstr>
      <vt:lpstr>Презентация PowerPoint</vt:lpstr>
      <vt:lpstr>Презентация PowerPoint</vt:lpstr>
      <vt:lpstr>Кодексы Наполеона</vt:lpstr>
      <vt:lpstr>Войны Наполеона</vt:lpstr>
      <vt:lpstr>Успех Наполеона в первых сражениях серии наполеоновских войн.</vt:lpstr>
      <vt:lpstr>Презентация PowerPoint</vt:lpstr>
      <vt:lpstr>Перед походом в Россию в 1812 году войско Бонапарта насчитывало более 600 тысяч человек из разных стран Европы. Через несколько месяцев от армии Наполеона осталось всего 30 тысяч солдат, которые еле унесли ноги из России. Армия Наполеона рухнула. </vt:lpstr>
      <vt:lpstr>Презентация PowerPoint</vt:lpstr>
      <vt:lpstr>Презентация PowerPoint</vt:lpstr>
      <vt:lpstr>Презентация PowerPoint</vt:lpstr>
      <vt:lpstr>Личные вещи Наполеона, хранящиеся в Соборе Дома Инвалидов.</vt:lpstr>
      <vt:lpstr>Гробница Наполеона в Соборе Дома Инвалидов.</vt:lpstr>
      <vt:lpstr>Итоги:</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Home</cp:lastModifiedBy>
  <cp:revision>249</cp:revision>
  <dcterms:created xsi:type="dcterms:W3CDTF">1601-01-01T00:00:00Z</dcterms:created>
  <dcterms:modified xsi:type="dcterms:W3CDTF">2022-02-06T23:14:11Z</dcterms:modified>
</cp:coreProperties>
</file>